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6"/>
  </p:notesMasterIdLst>
  <p:handoutMasterIdLst>
    <p:handoutMasterId r:id="rId7"/>
  </p:handoutMasterIdLst>
  <p:sldIdLst>
    <p:sldId id="344" r:id="rId5"/>
  </p:sldIdLst>
  <p:sldSz cx="12192000" cy="6858000"/>
  <p:notesSz cx="6858000" cy="9144000"/>
  <p:custDataLst>
    <p:tags r:id="rId8"/>
  </p:custDataLst>
  <p:defaultTextStyle>
    <a:defPPr>
      <a:defRPr lang="de-DE"/>
    </a:defPPr>
    <a:lvl1pPr marL="0" indent="0" algn="l" defTabSz="914400" rtl="0" eaLnBrk="1" latinLnBrk="0" hangingPunct="1">
      <a:lnSpc>
        <a:spcPct val="98000"/>
      </a:lnSpc>
      <a:spcBef>
        <a:spcPts val="0"/>
      </a:spcBef>
      <a:buFont typeface="+mj-lt"/>
      <a:buNone/>
      <a:defRPr sz="1600" kern="1200" spc="-10" baseline="0">
        <a:solidFill>
          <a:schemeClr val="tx1"/>
        </a:solidFill>
        <a:latin typeface="+mn-lt"/>
        <a:ea typeface="+mn-ea"/>
        <a:cs typeface="+mn-cs"/>
      </a:defRPr>
    </a:lvl1pPr>
    <a:lvl2pPr marL="174625" indent="-174625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2pPr>
    <a:lvl3pPr marL="360363" indent="-185738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3pPr>
    <a:lvl4pPr marL="534988" indent="-174625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4pPr>
    <a:lvl5pPr marL="719138" indent="-184150" algn="l" defTabSz="914400" rtl="0" eaLnBrk="1" latinLnBrk="0" hangingPunct="1">
      <a:lnSpc>
        <a:spcPct val="98000"/>
      </a:lnSpc>
      <a:spcBef>
        <a:spcPts val="0"/>
      </a:spcBef>
      <a:buFont typeface="Source Sans Pro" panose="020B0503030403020204" pitchFamily="34" charset="0"/>
      <a:buChar char="―"/>
      <a:defRPr sz="1600" kern="1200" spc="-10" baseline="0">
        <a:solidFill>
          <a:schemeClr val="tx1"/>
        </a:solidFill>
        <a:latin typeface="+mn-lt"/>
        <a:ea typeface="+mn-ea"/>
        <a:cs typeface="+mn-cs"/>
      </a:defRPr>
    </a:lvl5pPr>
    <a:lvl6pPr marL="25146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9718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4290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886200" indent="-228600" algn="l" defTabSz="914400" rtl="0" eaLnBrk="1" latinLnBrk="0" hangingPunct="1">
      <a:lnSpc>
        <a:spcPct val="90000"/>
      </a:lnSpc>
      <a:spcBef>
        <a:spcPts val="500"/>
      </a:spcBef>
      <a:buFont typeface="Arial" panose="020B0604020202020204" pitchFamily="34" charset="0"/>
      <a:buChar char="•"/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usterfolien" id="{C6B2E153-982F-F349-8102-45C20B8E3E61}">
          <p14:sldIdLst>
            <p14:sldId id="344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FF"/>
    <a:srgbClr val="808080"/>
    <a:srgbClr val="F7F7F7"/>
    <a:srgbClr val="0028A5"/>
    <a:srgbClr val="A4D233"/>
    <a:srgbClr val="FFFFFF"/>
    <a:srgbClr val="F1F3F3"/>
    <a:srgbClr val="E5EAE9"/>
    <a:srgbClr val="E1D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A20E951-F767-40FB-8981-BDCADE0C3650}">
  <a:tblStyle styleId="{CA20E951-F767-40FB-8981-BDCADE0C3650}" styleName="UZH Standard">
    <a:wholeTbl>
      <a:tcTxStyle>
        <a:fontRef idx="minor">
          <a:prstClr val="black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 w="4233" cmpd="sng">
              <a:solidFill>
                <a:schemeClr val="dk1"/>
              </a:solidFill>
            </a:ln>
          </a:bottom>
          <a:insideH>
            <a:ln w="4233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>
        <a:schemeClr val="dk1"/>
      </a:tcTxStyle>
      <a:tcStyle>
        <a:tcBdr/>
        <a:fill>
          <a:noFill/>
        </a:fill>
      </a:tcStyle>
    </a:band1H>
    <a:band2H>
      <a:tcTxStyle>
        <a:schemeClr val="dk1"/>
      </a:tcTxStyle>
      <a:tcStyle>
        <a:tcBdr/>
        <a:fill>
          <a:noFill/>
        </a:fill>
      </a:tcStyle>
    </a:band2H>
    <a:band1V>
      <a:tcTxStyle>
        <a:schemeClr val="dk1"/>
      </a:tcTxStyle>
      <a:tcStyle>
        <a:tcBdr/>
        <a:fill>
          <a:noFill/>
        </a:fill>
      </a:tcStyle>
    </a:band1V>
    <a:band2V>
      <a:tcTxStyle>
        <a:schemeClr val="dk1"/>
      </a:tcTxStyle>
      <a:tcStyle>
        <a:tcBdr/>
        <a:fill>
          <a:noFill/>
        </a:fill>
      </a:tcStyle>
    </a:band2V>
    <a:lastCol>
      <a:tcTxStyle>
        <a:fontRef idx="major"/>
        <a:schemeClr val="dk1"/>
      </a:tcTxStyle>
      <a:tcStyle>
        <a:tcBdr/>
        <a:fill>
          <a:noFill/>
        </a:fill>
      </a:tcStyle>
    </a:lastCol>
    <a:firstCol>
      <a:tcTxStyle>
        <a:fontRef idx="major"/>
        <a:schemeClr val="dk1"/>
      </a:tcTxStyle>
      <a:tcStyle>
        <a:tcBdr/>
        <a:fill>
          <a:noFill/>
        </a:fill>
      </a:tcStyle>
    </a:firstCol>
    <a:lastRow>
      <a:tcTxStyle>
        <a:fontRef idx="major"/>
        <a:schemeClr val="dk1"/>
      </a:tcTxStyle>
      <a:tcStyle>
        <a:tcBdr>
          <a:top>
            <a:ln w="4233" cmpd="sng">
              <a:solidFill>
                <a:schemeClr val="dk1"/>
              </a:solidFill>
            </a:ln>
          </a:top>
          <a:bottom>
            <a:ln w="4233" cmpd="sng">
              <a:solidFill>
                <a:schemeClr val="dk1"/>
              </a:solidFill>
            </a:ln>
          </a:bottom>
        </a:tcBdr>
        <a:fill>
          <a:noFill/>
        </a:fill>
      </a:tcStyle>
    </a:lastRow>
    <a:firstRow>
      <a:tcTxStyle b="on">
        <a:fontRef idx="major"/>
        <a:schemeClr val="dk1"/>
      </a:tcTxStyle>
      <a:tcStyle>
        <a:tcBdr>
          <a:top>
            <a:ln>
              <a:noFill/>
            </a:ln>
          </a:top>
          <a:bottom>
            <a:ln w="12700" cmpd="sng">
              <a:solidFill>
                <a:schemeClr val="dk1"/>
              </a:solidFill>
            </a:ln>
          </a:bottom>
        </a:tcBdr>
        <a:fill>
          <a:noFill/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21" autoAdjust="0"/>
    <p:restoredTop sz="96301" autoAdjust="0"/>
  </p:normalViewPr>
  <p:slideViewPr>
    <p:cSldViewPr showGuides="1">
      <p:cViewPr varScale="1">
        <p:scale>
          <a:sx n="122" d="100"/>
          <a:sy n="122" d="100"/>
        </p:scale>
        <p:origin x="1056" y="20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2334" y="2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64104937862519E-3"/>
          <c:y val="0.1206800364256823"/>
          <c:w val="0.76821098705252489"/>
          <c:h val="0.50368394990423071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FBC-1D4A-874F-6A1AACFB6B0A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FBC-1D4A-874F-6A1AACFB6B0A}"/>
              </c:ext>
            </c:extLst>
          </c:dPt>
          <c:dPt>
            <c:idx val="2"/>
            <c:bubble3D val="0"/>
            <c:spPr>
              <a:solidFill>
                <a:schemeClr val="accent5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FBC-1D4A-874F-6A1AACFB6B0A}"/>
              </c:ext>
            </c:extLst>
          </c:dPt>
          <c:dPt>
            <c:idx val="3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FBC-1D4A-874F-6A1AACFB6B0A}"/>
              </c:ext>
            </c:extLst>
          </c:dPt>
          <c:dPt>
            <c:idx val="4"/>
            <c:bubble3D val="0"/>
            <c:spPr>
              <a:solidFill>
                <a:schemeClr val="accent4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FBC-1D4A-874F-6A1AACFB6B0A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FBC-1D4A-874F-6A1AACFB6B0A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FBC-1D4A-874F-6A1AACFB6B0A}"/>
              </c:ext>
            </c:extLst>
          </c:dPt>
          <c:dPt>
            <c:idx val="7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FBC-1D4A-874F-6A1AACFB6B0A}"/>
              </c:ext>
            </c:extLst>
          </c:dPt>
          <c:dPt>
            <c:idx val="8"/>
            <c:bubble3D val="0"/>
            <c:spPr>
              <a:solidFill>
                <a:schemeClr val="accent1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FBC-1D4A-874F-6A1AACFB6B0A}"/>
              </c:ext>
            </c:extLst>
          </c:dPt>
          <c:dLbls>
            <c:dLbl>
              <c:idx val="0"/>
              <c:layout>
                <c:manualLayout>
                  <c:x val="0"/>
                  <c:y val="9.071621301844508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7FBC-1D4A-874F-6A1AACFB6B0A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7FBC-1D4A-874F-6A1AACFB6B0A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7FBC-1D4A-874F-6A1AACFB6B0A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7-7FBC-1D4A-874F-6A1AACFB6B0A}"/>
                </c:ext>
              </c:extLst>
            </c:dLbl>
            <c:dLbl>
              <c:idx val="4"/>
              <c:layout>
                <c:manualLayout>
                  <c:x val="3.237123639770783E-3"/>
                  <c:y val="2.326056744062609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9-7FBC-1D4A-874F-6A1AACFB6B0A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B-7FBC-1D4A-874F-6A1AACFB6B0A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D-7FBC-1D4A-874F-6A1AACFB6B0A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F-7FBC-1D4A-874F-6A1AACFB6B0A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11-7FBC-1D4A-874F-6A1AACFB6B0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12700" cap="flat" cmpd="sng" algn="ctr">
                  <a:solidFill>
                    <a:schemeClr val="accent1"/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Tabelle1!$A$2:$A$10</c:f>
              <c:strCache>
                <c:ptCount val="9"/>
                <c:pt idx="0">
                  <c:v>      127  Faculty of Theology and the Study of Religion</c:v>
                </c:pt>
                <c:pt idx="1">
                  <c:v>      484  Faculty of Law</c:v>
                </c:pt>
                <c:pt idx="2">
                  <c:v>      652  Faculty of Business, Economics and Informatics</c:v>
                </c:pt>
                <c:pt idx="3">
                  <c:v>  2,942  Faculty of Medicine</c:v>
                </c:pt>
                <c:pt idx="4">
                  <c:v>      827  Vetsuisse Faculty</c:v>
                </c:pt>
                <c:pt idx="5">
                  <c:v>  1,938  Faculty of Arts and Social Sciences</c:v>
                </c:pt>
                <c:pt idx="6">
                  <c:v>  1,680  Faculty of Science</c:v>
                </c:pt>
                <c:pt idx="7">
                  <c:v>  1,558  Central Services</c:v>
                </c:pt>
                <c:pt idx="8">
                  <c:v>      374  Strategic Programs </c:v>
                </c:pt>
              </c:strCache>
            </c:strRef>
          </c:cat>
          <c:val>
            <c:numRef>
              <c:f>Tabelle1!$B$2:$B$10</c:f>
              <c:numCache>
                <c:formatCode>General</c:formatCode>
                <c:ptCount val="9"/>
                <c:pt idx="0">
                  <c:v>127</c:v>
                </c:pt>
                <c:pt idx="1">
                  <c:v>484</c:v>
                </c:pt>
                <c:pt idx="2">
                  <c:v>652</c:v>
                </c:pt>
                <c:pt idx="3">
                  <c:v>2942</c:v>
                </c:pt>
                <c:pt idx="4">
                  <c:v>827</c:v>
                </c:pt>
                <c:pt idx="5">
                  <c:v>1938</c:v>
                </c:pt>
                <c:pt idx="6">
                  <c:v>1680</c:v>
                </c:pt>
                <c:pt idx="7">
                  <c:v>1558</c:v>
                </c:pt>
                <c:pt idx="8">
                  <c:v>374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7FBC-1D4A-874F-6A1AACFB6B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0"/>
          <c:y val="0.64680423800888387"/>
          <c:w val="1"/>
          <c:h val="0.32772639617331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526993152151255E-2"/>
          <c:y val="0.13463637689005847"/>
          <c:w val="0.80381934709000424"/>
          <c:h val="0.57758974366488369"/>
        </c:manualLayout>
      </c:layout>
      <c:doughnut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Anteil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accent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60000"/>
                  <a:lumOff val="4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B16-4F15-A154-A251FA8CF9E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B16-4F15-A154-A251FA8CF9E8}"/>
              </c:ext>
            </c:extLst>
          </c:dPt>
          <c:dPt>
            <c:idx val="2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B16-4F15-A154-A251FA8CF9E8}"/>
              </c:ext>
            </c:extLst>
          </c:dPt>
          <c:dPt>
            <c:idx val="3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B16-4F15-A154-A251FA8CF9E8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1-EB16-4F15-A154-A251FA8CF9E8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3-EB16-4F15-A154-A251FA8CF9E8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de-DE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</c:ext>
                <c:ext xmlns:c16="http://schemas.microsoft.com/office/drawing/2014/chart" uri="{C3380CC4-5D6E-409C-BE32-E72D297353CC}">
                  <c16:uniqueId val="{00000005-EB16-4F15-A154-A251FA8CF9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Tabelle1!$A$2:$A$4</c:f>
              <c:strCache>
                <c:ptCount val="3"/>
                <c:pt idx="0">
                  <c:v>      745  Professorships</c:v>
                </c:pt>
                <c:pt idx="1">
                  <c:v>  5,975  Non-professorial Academic Staff</c:v>
                </c:pt>
                <c:pt idx="2">
                  <c:v>  3,674  Administrative and Technical Staff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745</c:v>
                </c:pt>
                <c:pt idx="1">
                  <c:v>5975</c:v>
                </c:pt>
                <c:pt idx="2">
                  <c:v>3674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EB16-4F15-A154-A251FA8CF9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0"/>
      </c:doughnutChart>
      <c:spPr>
        <a:noFill/>
        <a:ln>
          <a:noFill/>
        </a:ln>
        <a:effectLst/>
      </c:spPr>
    </c:plotArea>
    <c:legend>
      <c:legendPos val="l"/>
      <c:layout>
        <c:manualLayout>
          <c:xMode val="edge"/>
          <c:yMode val="edge"/>
          <c:x val="7.7829883290222668E-2"/>
          <c:y val="0.73059775628932788"/>
          <c:w val="0.91873621673536843"/>
          <c:h val="0.113556441858471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76672" y="229395"/>
            <a:ext cx="4320480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1200"/>
            </a:lvl1pPr>
          </a:lstStyle>
          <a:p>
            <a:r>
              <a:rPr lang="de-CH" sz="900"/>
              <a:t>Kopfzeilentext</a:t>
            </a:r>
            <a:endParaRPr lang="de-CH" sz="900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137720" y="229395"/>
            <a:ext cx="1243608" cy="310159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1200"/>
            </a:lvl1pPr>
          </a:lstStyle>
          <a:p>
            <a:fld id="{EEC665CA-D682-48EC-95D2-126FD6449D65}" type="datetime1">
              <a:rPr lang="de-CH" sz="900" smtClean="0"/>
              <a:t>25.03.26</a:t>
            </a:fld>
            <a:endParaRPr lang="de-CH" sz="90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476672" y="8489144"/>
            <a:ext cx="4320480" cy="331331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200"/>
            </a:lvl1pPr>
          </a:lstStyle>
          <a:p>
            <a:r>
              <a:rPr lang="de-CH" sz="900"/>
              <a:t>Fusszeilentext</a:t>
            </a:r>
            <a:endParaRPr lang="de-CH" sz="900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137720" y="8489146"/>
            <a:ext cx="1243608" cy="331329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r">
              <a:defRPr sz="1200"/>
            </a:lvl1pPr>
          </a:lstStyle>
          <a:p>
            <a:fld id="{2CEDAA2C-602C-494B-9BFF-F0D7FF14E319}" type="slidenum">
              <a:rPr lang="de-CH" sz="900" smtClean="0"/>
              <a:t>‹Nr.›</a:t>
            </a:fld>
            <a:endParaRPr lang="de-CH" sz="900" dirty="0"/>
          </a:p>
        </p:txBody>
      </p:sp>
    </p:spTree>
    <p:extLst>
      <p:ext uri="{BB962C8B-B14F-4D97-AF65-F5344CB8AC3E}">
        <p14:creationId xmlns:p14="http://schemas.microsoft.com/office/powerpoint/2010/main" val="16250026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lienbildplatzhalter 11"/>
          <p:cNvSpPr>
            <a:spLocks noGrp="1" noRot="1" noChangeAspect="1"/>
          </p:cNvSpPr>
          <p:nvPr>
            <p:ph type="sldImg" idx="2"/>
          </p:nvPr>
        </p:nvSpPr>
        <p:spPr>
          <a:xfrm>
            <a:off x="764704" y="899592"/>
            <a:ext cx="5560412" cy="3127732"/>
          </a:xfrm>
          <a:prstGeom prst="rect">
            <a:avLst/>
          </a:prstGeom>
          <a:noFill/>
          <a:ln w="3175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14" name="Fußzeilenplatzhalter 13"/>
          <p:cNvSpPr>
            <a:spLocks noGrp="1"/>
          </p:cNvSpPr>
          <p:nvPr>
            <p:ph type="ftr" sz="quarter" idx="4"/>
          </p:nvPr>
        </p:nvSpPr>
        <p:spPr>
          <a:xfrm>
            <a:off x="775244" y="8712000"/>
            <a:ext cx="2230428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l">
              <a:defRPr sz="900"/>
            </a:lvl1pPr>
          </a:lstStyle>
          <a:p>
            <a:r>
              <a:rPr lang="de-CH" dirty="0"/>
              <a:t>Fusszeilentext</a:t>
            </a:r>
          </a:p>
        </p:txBody>
      </p:sp>
      <p:sp>
        <p:nvSpPr>
          <p:cNvPr id="15" name="Foliennummernplatzhalter 14"/>
          <p:cNvSpPr>
            <a:spLocks noGrp="1"/>
          </p:cNvSpPr>
          <p:nvPr>
            <p:ph type="sldNum" sz="quarter" idx="5"/>
          </p:nvPr>
        </p:nvSpPr>
        <p:spPr>
          <a:xfrm>
            <a:off x="5462663" y="8712000"/>
            <a:ext cx="871173" cy="179512"/>
          </a:xfrm>
          <a:prstGeom prst="rect">
            <a:avLst/>
          </a:prstGeom>
        </p:spPr>
        <p:txBody>
          <a:bodyPr vert="horz" lIns="0" tIns="0" rIns="0" bIns="0" rtlCol="0" anchor="t"/>
          <a:lstStyle>
            <a:lvl1pPr algn="r">
              <a:defRPr sz="900"/>
            </a:lvl1pPr>
          </a:lstStyle>
          <a:p>
            <a:fld id="{83C81C81-E364-4366-A610-2DB15FF98538}" type="slidenum">
              <a:rPr lang="de-CH" smtClean="0"/>
              <a:pPr/>
              <a:t>‹Nr.›</a:t>
            </a:fld>
            <a:endParaRPr lang="de-CH" dirty="0"/>
          </a:p>
        </p:txBody>
      </p:sp>
      <p:sp>
        <p:nvSpPr>
          <p:cNvPr id="16" name="Notizenplatzhalter 15"/>
          <p:cNvSpPr>
            <a:spLocks noGrp="1"/>
          </p:cNvSpPr>
          <p:nvPr>
            <p:ph type="body" sz="quarter" idx="3"/>
          </p:nvPr>
        </p:nvSpPr>
        <p:spPr>
          <a:xfrm>
            <a:off x="773424" y="4283968"/>
            <a:ext cx="5560412" cy="4248472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de-CH" dirty="0"/>
          </a:p>
        </p:txBody>
      </p:sp>
      <p:sp>
        <p:nvSpPr>
          <p:cNvPr id="17" name="Datumsplatzhalter 16"/>
          <p:cNvSpPr>
            <a:spLocks noGrp="1"/>
          </p:cNvSpPr>
          <p:nvPr>
            <p:ph type="dt" idx="1"/>
          </p:nvPr>
        </p:nvSpPr>
        <p:spPr>
          <a:xfrm>
            <a:off x="4229809" y="425838"/>
            <a:ext cx="2095308" cy="185722"/>
          </a:xfrm>
          <a:prstGeom prst="rect">
            <a:avLst/>
          </a:prstGeom>
        </p:spPr>
        <p:txBody>
          <a:bodyPr vert="horz" lIns="0" tIns="0" rIns="0" bIns="0" rtlCol="0"/>
          <a:lstStyle>
            <a:lvl1pPr algn="r">
              <a:defRPr sz="900"/>
            </a:lvl1pPr>
          </a:lstStyle>
          <a:p>
            <a:fld id="{A17AAF7D-4283-4014-80F4-26E915FEACF8}" type="datetime1">
              <a:rPr lang="de-CH" smtClean="0"/>
              <a:t>25.03.26</a:t>
            </a:fld>
            <a:endParaRPr lang="de-CH" dirty="0"/>
          </a:p>
        </p:txBody>
      </p:sp>
      <p:sp>
        <p:nvSpPr>
          <p:cNvPr id="18" name="Kopfzeilenplatzhalter 17"/>
          <p:cNvSpPr>
            <a:spLocks noGrp="1"/>
          </p:cNvSpPr>
          <p:nvPr>
            <p:ph type="hdr" sz="quarter"/>
          </p:nvPr>
        </p:nvSpPr>
        <p:spPr>
          <a:xfrm>
            <a:off x="764704" y="432000"/>
            <a:ext cx="3249080" cy="179560"/>
          </a:xfrm>
          <a:prstGeom prst="rect">
            <a:avLst/>
          </a:prstGeom>
        </p:spPr>
        <p:txBody>
          <a:bodyPr vert="horz" lIns="0" tIns="0" rIns="0" bIns="0" rtlCol="0"/>
          <a:lstStyle>
            <a:lvl1pPr algn="l">
              <a:defRPr sz="900"/>
            </a:lvl1pPr>
          </a:lstStyle>
          <a:p>
            <a:r>
              <a:rPr lang="de-CH"/>
              <a:t>Kopfzeilentext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11709705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spcAft>
        <a:spcPts val="600"/>
      </a:spcAft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177800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357188" indent="-17938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534988" indent="-177800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720725" indent="-185738" algn="l" defTabSz="914400" rtl="0" eaLnBrk="1" latinLnBrk="0" hangingPunct="1">
      <a:spcAft>
        <a:spcPts val="600"/>
      </a:spcAft>
      <a:buFont typeface="Arial" panose="020B0604020202020204" pitchFamily="34" charset="0"/>
      <a:buChar char="‒"/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765175" y="900113"/>
            <a:ext cx="5559425" cy="312737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C81C81-E364-4366-A610-2DB15FF98538}" type="slidenum">
              <a:rPr lang="de-CH" smtClean="0"/>
              <a:pPr/>
              <a:t>1</a:t>
            </a:fld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754417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Universitätseinhe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80000"/>
            <a:ext cx="11652249" cy="551311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7D8FCB81-0C63-45CD-9D94-A78981A95B77}" type="datetime1">
              <a:rPr lang="de-CH" noProof="0" smtClean="0"/>
              <a:t>25.03.26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7D526C9F-D78C-A1C8-B22D-122736EC2F5E}"/>
              </a:ext>
            </a:extLst>
          </p:cNvPr>
          <p:cNvCxnSpPr/>
          <p:nvPr userDrawn="1"/>
        </p:nvCxnSpPr>
        <p:spPr>
          <a:xfrm>
            <a:off x="2134800" y="268547"/>
            <a:ext cx="0" cy="5400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EEBEE38-90C0-68F8-53F6-37ACBFF1050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" y="2440388"/>
            <a:ext cx="3484209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Insert title</a:t>
            </a:r>
          </a:p>
          <a:p>
            <a:pPr lvl="1"/>
            <a:r>
              <a:rPr lang="de-CH" noProof="0" dirty="0"/>
              <a:t>Level 2 (</a:t>
            </a:r>
            <a:r>
              <a:rPr lang="de-CH" noProof="0" dirty="0" err="1"/>
              <a:t>Subtitle</a:t>
            </a:r>
            <a:r>
              <a:rPr lang="de-CH" noProof="0" dirty="0"/>
              <a:t>)</a:t>
            </a:r>
          </a:p>
          <a:p>
            <a:pPr lvl="2"/>
            <a:r>
              <a:rPr lang="en-US" noProof="0" dirty="0"/>
              <a:t>Level 3 (First name Surname/Date)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5E4EF42-AEC6-FF79-D9A9-36E82122A7E4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2412000" y="273600"/>
            <a:ext cx="3466800" cy="5364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endParaRPr lang="de-CH" sz="1300" kern="1200" spc="-20" baseline="0" dirty="0">
              <a:solidFill>
                <a:schemeClr val="tx1"/>
              </a:solidFill>
              <a:latin typeface="Source Sans Pro SemiBold" panose="020B0603030403020204" pitchFamily="34" charset="0"/>
              <a:ea typeface="+mn-ea"/>
              <a:cs typeface="+mn-cs"/>
            </a:endParaRPr>
          </a:p>
        </p:txBody>
      </p:sp>
      <p:sp>
        <p:nvSpPr>
          <p:cNvPr id="7" name="Titel 2">
            <a:extLst>
              <a:ext uri="{FF2B5EF4-FFF2-40B4-BE49-F238E27FC236}">
                <a16:creationId xmlns:a16="http://schemas.microsoft.com/office/drawing/2014/main" id="{D8423471-DF7D-4CBA-21AB-7854A155E0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2970711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240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99EEEEF7-8E4F-3C55-5E7A-50A2A740DE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71462" y="1371600"/>
            <a:ext cx="5724000" cy="4628621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 marL="226800" indent="-226800">
              <a:spcBef>
                <a:spcPts val="1000"/>
              </a:spcBef>
              <a:spcAft>
                <a:spcPts val="0"/>
              </a:spcAft>
              <a:defRPr sz="1600"/>
            </a:lvl2pPr>
            <a:lvl3pPr marL="658800" indent="-226800">
              <a:spcBef>
                <a:spcPts val="1000"/>
              </a:spcBef>
              <a:spcAft>
                <a:spcPts val="0"/>
              </a:spcAft>
              <a:defRPr sz="1600"/>
            </a:lvl3pPr>
            <a:lvl4pPr marL="1090800" indent="-226800">
              <a:spcBef>
                <a:spcPts val="1000"/>
              </a:spcBef>
              <a:spcAft>
                <a:spcPts val="0"/>
              </a:spcAft>
              <a:defRPr sz="1600"/>
            </a:lvl4pPr>
            <a:lvl5pPr marL="1522800" indent="-342000">
              <a:spcBef>
                <a:spcPts val="1000"/>
              </a:spcBef>
              <a:spcAft>
                <a:spcPts val="0"/>
              </a:spcAft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EAAB97D8-67DD-4A1A-E7E3-B479715D9C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00221"/>
            <a:ext cx="5734380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B5FB68F-A8A5-CA17-37F5-32A7975926C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5732917" cy="846000"/>
          </a:xfrm>
        </p:spPr>
        <p:txBody>
          <a:bodyPr/>
          <a:lstStyle/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</p:spTree>
    <p:extLst>
      <p:ext uri="{BB962C8B-B14F-4D97-AF65-F5344CB8AC3E}">
        <p14:creationId xmlns:p14="http://schemas.microsoft.com/office/powerpoint/2010/main" val="41697817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Inhalte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240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3600" y="245268"/>
            <a:ext cx="5723999" cy="845567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8" name="Textplatzhalter 8">
            <a:extLst>
              <a:ext uri="{FF2B5EF4-FFF2-40B4-BE49-F238E27FC236}">
                <a16:creationId xmlns:a16="http://schemas.microsoft.com/office/drawing/2014/main" id="{EAAB97D8-67DD-4A1A-E7E3-B479715D9C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2800"/>
            <a:ext cx="5734380" cy="205200"/>
          </a:xfrm>
        </p:spPr>
        <p:txBody>
          <a:bodyPr anchor="b"/>
          <a:lstStyle>
            <a:lvl1pPr>
              <a:lnSpc>
                <a:spcPct val="109000"/>
              </a:lnSpc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D08B5C7-0B72-0F94-738C-A9B735A2519D}"/>
              </a:ext>
            </a:extLst>
          </p:cNvPr>
          <p:cNvCxnSpPr>
            <a:cxnSpLocks/>
          </p:cNvCxnSpPr>
          <p:nvPr userDrawn="1"/>
        </p:nvCxnSpPr>
        <p:spPr>
          <a:xfrm>
            <a:off x="273050" y="5155072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36987E16-61C3-F16E-EBD2-164E17176CF4}"/>
              </a:ext>
            </a:extLst>
          </p:cNvPr>
          <p:cNvCxnSpPr>
            <a:cxnSpLocks/>
          </p:cNvCxnSpPr>
          <p:nvPr userDrawn="1"/>
        </p:nvCxnSpPr>
        <p:spPr>
          <a:xfrm>
            <a:off x="3228366" y="51550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B7071907-BBD2-40D4-55E0-1E83C4F6D6BC}"/>
              </a:ext>
            </a:extLst>
          </p:cNvPr>
          <p:cNvCxnSpPr>
            <a:cxnSpLocks/>
          </p:cNvCxnSpPr>
          <p:nvPr userDrawn="1"/>
        </p:nvCxnSpPr>
        <p:spPr>
          <a:xfrm>
            <a:off x="3233129" y="34405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Gerader Verbinder 19">
            <a:extLst>
              <a:ext uri="{FF2B5EF4-FFF2-40B4-BE49-F238E27FC236}">
                <a16:creationId xmlns:a16="http://schemas.microsoft.com/office/drawing/2014/main" id="{2CE74047-F734-D6A9-08E0-D291395944F0}"/>
              </a:ext>
            </a:extLst>
          </p:cNvPr>
          <p:cNvCxnSpPr>
            <a:cxnSpLocks/>
          </p:cNvCxnSpPr>
          <p:nvPr userDrawn="1"/>
        </p:nvCxnSpPr>
        <p:spPr>
          <a:xfrm>
            <a:off x="276265" y="3440571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Gerader Verbinder 22">
            <a:extLst>
              <a:ext uri="{FF2B5EF4-FFF2-40B4-BE49-F238E27FC236}">
                <a16:creationId xmlns:a16="http://schemas.microsoft.com/office/drawing/2014/main" id="{5E45E1AF-C792-F20E-F289-890F955A6D57}"/>
              </a:ext>
            </a:extLst>
          </p:cNvPr>
          <p:cNvCxnSpPr>
            <a:cxnSpLocks/>
          </p:cNvCxnSpPr>
          <p:nvPr userDrawn="1"/>
        </p:nvCxnSpPr>
        <p:spPr>
          <a:xfrm>
            <a:off x="273449" y="1726352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Gerader Verbinder 25">
            <a:extLst>
              <a:ext uri="{FF2B5EF4-FFF2-40B4-BE49-F238E27FC236}">
                <a16:creationId xmlns:a16="http://schemas.microsoft.com/office/drawing/2014/main" id="{98DB0037-139C-0385-E03A-306D5169233B}"/>
              </a:ext>
            </a:extLst>
          </p:cNvPr>
          <p:cNvCxnSpPr>
            <a:cxnSpLocks/>
          </p:cNvCxnSpPr>
          <p:nvPr userDrawn="1"/>
        </p:nvCxnSpPr>
        <p:spPr>
          <a:xfrm>
            <a:off x="3230961" y="1721590"/>
            <a:ext cx="239937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platzhalter 27">
            <a:extLst>
              <a:ext uri="{FF2B5EF4-FFF2-40B4-BE49-F238E27FC236}">
                <a16:creationId xmlns:a16="http://schemas.microsoft.com/office/drawing/2014/main" id="{30017B53-05EC-3989-249C-664AD90907AB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230670" y="18767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7" name="Textplatzhalter 27">
            <a:extLst>
              <a:ext uri="{FF2B5EF4-FFF2-40B4-BE49-F238E27FC236}">
                <a16:creationId xmlns:a16="http://schemas.microsoft.com/office/drawing/2014/main" id="{714803E2-4C7F-CFE5-7B57-C3F213A3403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73050" y="5310187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8" name="Textplatzhalter 27">
            <a:extLst>
              <a:ext uri="{FF2B5EF4-FFF2-40B4-BE49-F238E27FC236}">
                <a16:creationId xmlns:a16="http://schemas.microsoft.com/office/drawing/2014/main" id="{9C152131-ED74-0F59-B477-F10CE617C44A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32838" y="3595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1" name="Textplatzhalter 27">
            <a:extLst>
              <a:ext uri="{FF2B5EF4-FFF2-40B4-BE49-F238E27FC236}">
                <a16:creationId xmlns:a16="http://schemas.microsoft.com/office/drawing/2014/main" id="{1182E294-3DAE-8397-D78D-AE19E051369E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28075" y="53101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2" name="Textplatzhalter 27">
            <a:extLst>
              <a:ext uri="{FF2B5EF4-FFF2-40B4-BE49-F238E27FC236}">
                <a16:creationId xmlns:a16="http://schemas.microsoft.com/office/drawing/2014/main" id="{F8CA09C2-6A74-C429-81F0-F2CA0C0A8B87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228366" y="44043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3" name="Textplatzhalter 27">
            <a:extLst>
              <a:ext uri="{FF2B5EF4-FFF2-40B4-BE49-F238E27FC236}">
                <a16:creationId xmlns:a16="http://schemas.microsoft.com/office/drawing/2014/main" id="{79EF64BE-BAA5-7A03-2892-71B58B0FA77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3050" y="440436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B37CF961-4AA4-3E2D-1EEC-751B07F74E7F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264" y="2689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5" name="Textplatzhalter 27">
            <a:extLst>
              <a:ext uri="{FF2B5EF4-FFF2-40B4-BE49-F238E27FC236}">
                <a16:creationId xmlns:a16="http://schemas.microsoft.com/office/drawing/2014/main" id="{A75866BD-D0AA-3041-796D-1EB9B1F3A8A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33128" y="2689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46" name="Textplatzhalter 27">
            <a:extLst>
              <a:ext uri="{FF2B5EF4-FFF2-40B4-BE49-F238E27FC236}">
                <a16:creationId xmlns:a16="http://schemas.microsoft.com/office/drawing/2014/main" id="{348CBF73-5164-67ED-100D-52F0577F0DF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6264" y="3595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8" name="Textplatzhalter 27">
            <a:extLst>
              <a:ext uri="{FF2B5EF4-FFF2-40B4-BE49-F238E27FC236}">
                <a16:creationId xmlns:a16="http://schemas.microsoft.com/office/drawing/2014/main" id="{E413BFB1-BE2B-5698-D056-CFFE93D63A5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73448" y="18767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9" name="Textplatzhalter 27">
            <a:extLst>
              <a:ext uri="{FF2B5EF4-FFF2-40B4-BE49-F238E27FC236}">
                <a16:creationId xmlns:a16="http://schemas.microsoft.com/office/drawing/2014/main" id="{A6AD1D29-4F20-7C67-177C-5F66137D5CB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73448" y="97564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A60B2A3C-D051-ADD5-9279-F6C77B95156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230960" y="97087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tx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276285863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273378"/>
            <a:ext cx="5724000" cy="5601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Inhaltsplatzhalter 2">
            <a:extLst>
              <a:ext uri="{FF2B5EF4-FFF2-40B4-BE49-F238E27FC236}">
                <a16:creationId xmlns:a16="http://schemas.microsoft.com/office/drawing/2014/main" id="{99EEEEF7-8E4F-3C55-5E7A-50A2A740DE0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188400" y="866774"/>
            <a:ext cx="5724000" cy="5357813"/>
          </a:xfrm>
        </p:spPr>
        <p:txBody>
          <a:bodyPr/>
          <a:lstStyle>
            <a:lvl1pPr>
              <a:spcAft>
                <a:spcPts val="0"/>
              </a:spcAft>
              <a:defRPr sz="1600"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3pPr>
            <a:lvl4pPr marL="101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BA512215-946B-73CF-5CD5-5404CAE41F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88400" y="244800"/>
            <a:ext cx="5723999" cy="519436"/>
          </a:xfrm>
        </p:spPr>
        <p:txBody>
          <a:bodyPr/>
          <a:lstStyle>
            <a:lvl1pPr>
              <a:lnSpc>
                <a:spcPct val="97000"/>
              </a:lnSpc>
              <a:defRPr/>
            </a:lvl1pPr>
          </a:lstStyle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DABC8980-79BC-7792-05E5-871BA6059E8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69875" y="6029325"/>
            <a:ext cx="5724525" cy="195263"/>
          </a:xfrm>
        </p:spPr>
        <p:txBody>
          <a:bodyPr anchor="b"/>
          <a:lstStyle>
            <a:lvl1pPr>
              <a:defRPr sz="1000" b="1"/>
            </a:lvl1pPr>
            <a:lvl2pPr>
              <a:defRPr sz="1000" b="1"/>
            </a:lvl2pPr>
            <a:lvl3pPr>
              <a:defRPr sz="1000" b="1"/>
            </a:lvl3pPr>
            <a:lvl4pPr>
              <a:defRPr sz="1000" b="1"/>
            </a:lvl4pPr>
            <a:lvl5pPr>
              <a:defRPr sz="1000" b="1"/>
            </a:lvl5pPr>
          </a:lstStyle>
          <a:p>
            <a:pPr lvl="0"/>
            <a:r>
              <a:rPr lang="en-GB" noProof="0" dirty="0"/>
              <a:t>Insert caption</a:t>
            </a:r>
          </a:p>
        </p:txBody>
      </p:sp>
    </p:spTree>
    <p:extLst>
      <p:ext uri="{BB962C8B-B14F-4D97-AF65-F5344CB8AC3E}">
        <p14:creationId xmlns:p14="http://schemas.microsoft.com/office/powerpoint/2010/main" val="2774246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, drei Flächen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5A065272-38F7-A074-824D-FD6B0FAB5CA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866774"/>
            <a:ext cx="5724000" cy="5357813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799"/>
            <a:ext cx="11648525" cy="621975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08660E-5135-A84E-B689-DDFA75A72BB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97600" y="2602800"/>
            <a:ext cx="5722937" cy="3621787"/>
          </a:xfrm>
        </p:spPr>
        <p:txBody>
          <a:bodyPr/>
          <a:lstStyle>
            <a:lvl1pPr>
              <a:spcBef>
                <a:spcPts val="1000"/>
              </a:spcBef>
              <a:defRPr sz="1600"/>
            </a:lvl1pPr>
            <a:lvl2pPr marL="226800" indent="-226800">
              <a:spcBef>
                <a:spcPts val="0"/>
              </a:spcBef>
              <a:defRPr sz="1600"/>
            </a:lvl2pPr>
            <a:lvl3pPr marL="658800" indent="-226800">
              <a:spcBef>
                <a:spcPts val="0"/>
              </a:spcBef>
              <a:defRPr sz="1600"/>
            </a:lvl3pPr>
            <a:lvl4pPr marL="1090800" indent="-226800">
              <a:spcBef>
                <a:spcPts val="0"/>
              </a:spcBef>
              <a:defRPr sz="1600"/>
            </a:lvl4pPr>
            <a:lvl5pPr marL="1522800" indent="-226800">
              <a:spcBef>
                <a:spcPts val="0"/>
              </a:spcBef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0" name="Textplatzhalter 5">
            <a:extLst>
              <a:ext uri="{FF2B5EF4-FFF2-40B4-BE49-F238E27FC236}">
                <a16:creationId xmlns:a16="http://schemas.microsoft.com/office/drawing/2014/main" id="{5C25F038-C59A-91D3-5738-FA2D715B1DF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8287" y="4738688"/>
            <a:ext cx="4734000" cy="1155600"/>
          </a:xfrm>
          <a:solidFill>
            <a:schemeClr val="bg1"/>
          </a:solidFill>
        </p:spPr>
        <p:txBody>
          <a:bodyPr lIns="180000" anchor="ctr"/>
          <a:lstStyle>
            <a:lvl1pPr>
              <a:lnSpc>
                <a:spcPct val="98000"/>
              </a:lnSpc>
              <a:defRPr sz="2400" b="0"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1BFFCDAC-C838-ADD4-2284-837AC0DB7D32}"/>
              </a:ext>
            </a:extLst>
          </p:cNvPr>
          <p:cNvSpPr>
            <a:spLocks/>
          </p:cNvSpPr>
          <p:nvPr userDrawn="1"/>
        </p:nvSpPr>
        <p:spPr>
          <a:xfrm>
            <a:off x="6179816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5D52F735-79F5-3F42-160A-B27CDCC6ECBC}"/>
              </a:ext>
            </a:extLst>
          </p:cNvPr>
          <p:cNvCxnSpPr>
            <a:cxnSpLocks/>
          </p:cNvCxnSpPr>
          <p:nvPr userDrawn="1"/>
        </p:nvCxnSpPr>
        <p:spPr>
          <a:xfrm>
            <a:off x="6357417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platzhalter 12">
            <a:extLst>
              <a:ext uri="{FF2B5EF4-FFF2-40B4-BE49-F238E27FC236}">
                <a16:creationId xmlns:a16="http://schemas.microsoft.com/office/drawing/2014/main" id="{15E8ED3B-58AB-278E-8FA6-54B53676917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6179816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5" name="Textplatzhalter 12">
            <a:extLst>
              <a:ext uri="{FF2B5EF4-FFF2-40B4-BE49-F238E27FC236}">
                <a16:creationId xmlns:a16="http://schemas.microsoft.com/office/drawing/2014/main" id="{50E60B21-008A-2B6B-00EE-55A0A5704EC1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179816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  <p:sp>
        <p:nvSpPr>
          <p:cNvPr id="24" name="Rechteck 23">
            <a:extLst>
              <a:ext uri="{FF2B5EF4-FFF2-40B4-BE49-F238E27FC236}">
                <a16:creationId xmlns:a16="http://schemas.microsoft.com/office/drawing/2014/main" id="{CAB97A8F-A31B-71A8-6F59-6CF07FEC341B}"/>
              </a:ext>
            </a:extLst>
          </p:cNvPr>
          <p:cNvSpPr>
            <a:spLocks/>
          </p:cNvSpPr>
          <p:nvPr userDrawn="1"/>
        </p:nvSpPr>
        <p:spPr>
          <a:xfrm>
            <a:off x="8161200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25" name="Gerader Verbinder 24">
            <a:extLst>
              <a:ext uri="{FF2B5EF4-FFF2-40B4-BE49-F238E27FC236}">
                <a16:creationId xmlns:a16="http://schemas.microsoft.com/office/drawing/2014/main" id="{20494D9F-526C-2E69-E603-70C47570B76A}"/>
              </a:ext>
            </a:extLst>
          </p:cNvPr>
          <p:cNvCxnSpPr>
            <a:cxnSpLocks/>
          </p:cNvCxnSpPr>
          <p:nvPr userDrawn="1"/>
        </p:nvCxnSpPr>
        <p:spPr>
          <a:xfrm>
            <a:off x="8350014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platzhalter 12">
            <a:extLst>
              <a:ext uri="{FF2B5EF4-FFF2-40B4-BE49-F238E27FC236}">
                <a16:creationId xmlns:a16="http://schemas.microsoft.com/office/drawing/2014/main" id="{CD54ACCC-E2D7-61F6-43F8-B08BB0DF890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161200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27" name="Textplatzhalter 12">
            <a:extLst>
              <a:ext uri="{FF2B5EF4-FFF2-40B4-BE49-F238E27FC236}">
                <a16:creationId xmlns:a16="http://schemas.microsoft.com/office/drawing/2014/main" id="{AE30B499-759C-236B-6D1C-6BCA6F207DF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161200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  <p:sp>
        <p:nvSpPr>
          <p:cNvPr id="28" name="Rechteck 27">
            <a:extLst>
              <a:ext uri="{FF2B5EF4-FFF2-40B4-BE49-F238E27FC236}">
                <a16:creationId xmlns:a16="http://schemas.microsoft.com/office/drawing/2014/main" id="{2C39869D-3DD1-49E4-9B99-D5ADADC37626}"/>
              </a:ext>
            </a:extLst>
          </p:cNvPr>
          <p:cNvSpPr>
            <a:spLocks/>
          </p:cNvSpPr>
          <p:nvPr userDrawn="1"/>
        </p:nvSpPr>
        <p:spPr>
          <a:xfrm>
            <a:off x="10130400" y="866775"/>
            <a:ext cx="1792610" cy="1390650"/>
          </a:xfrm>
          <a:prstGeom prst="rect">
            <a:avLst/>
          </a:prstGeom>
          <a:solidFill>
            <a:schemeClr val="accent1"/>
          </a:solidFill>
        </p:spPr>
        <p:txBody>
          <a:bodyPr wrap="square" lIns="180000" tIns="90000" rIns="88325" bIns="44162">
            <a:noAutofit/>
          </a:bodyPr>
          <a:lstStyle/>
          <a:p>
            <a:endParaRPr lang="de-CH" sz="4700" noProof="0" dirty="0">
              <a:solidFill>
                <a:schemeClr val="bg1"/>
              </a:solidFill>
            </a:endParaRPr>
          </a:p>
        </p:txBody>
      </p:sp>
      <p:cxnSp>
        <p:nvCxnSpPr>
          <p:cNvPr id="29" name="Gerader Verbinder 28">
            <a:extLst>
              <a:ext uri="{FF2B5EF4-FFF2-40B4-BE49-F238E27FC236}">
                <a16:creationId xmlns:a16="http://schemas.microsoft.com/office/drawing/2014/main" id="{DC74D9E1-33AE-B3A6-62C5-702A8706EDCA}"/>
              </a:ext>
            </a:extLst>
          </p:cNvPr>
          <p:cNvCxnSpPr>
            <a:cxnSpLocks/>
          </p:cNvCxnSpPr>
          <p:nvPr userDrawn="1"/>
        </p:nvCxnSpPr>
        <p:spPr>
          <a:xfrm>
            <a:off x="10319214" y="1716731"/>
            <a:ext cx="1414983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platzhalter 12">
            <a:extLst>
              <a:ext uri="{FF2B5EF4-FFF2-40B4-BE49-F238E27FC236}">
                <a16:creationId xmlns:a16="http://schemas.microsoft.com/office/drawing/2014/main" id="{21172486-FB2A-0D37-20BD-766B69EC164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130400" y="1735421"/>
            <a:ext cx="1792800" cy="522000"/>
          </a:xfrm>
        </p:spPr>
        <p:txBody>
          <a:bodyPr lIns="180000" rIns="90000" bIns="43200" anchor="ctr"/>
          <a:lstStyle>
            <a:lvl1pPr>
              <a:defRPr sz="15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1" name="Textplatzhalter 12">
            <a:extLst>
              <a:ext uri="{FF2B5EF4-FFF2-40B4-BE49-F238E27FC236}">
                <a16:creationId xmlns:a16="http://schemas.microsoft.com/office/drawing/2014/main" id="{A5D721FD-5C54-2030-F7DF-99F78870D3F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10130400" y="866775"/>
            <a:ext cx="1792800" cy="838900"/>
          </a:xfrm>
        </p:spPr>
        <p:txBody>
          <a:bodyPr lIns="180000" tIns="90000" rIns="90000" bIns="43200" anchor="ctr"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1500" b="1"/>
            </a:lvl2pPr>
            <a:lvl3pPr>
              <a:defRPr sz="1500" b="1"/>
            </a:lvl3pPr>
            <a:lvl4pPr>
              <a:defRPr sz="1500" b="1"/>
            </a:lvl4pPr>
            <a:lvl5pPr>
              <a:defRPr sz="1500" b="1"/>
            </a:lvl5pPr>
          </a:lstStyle>
          <a:p>
            <a:pPr lvl="0"/>
            <a:r>
              <a:rPr lang="de-CH" noProof="0" dirty="0"/>
              <a:t>0</a:t>
            </a:r>
          </a:p>
        </p:txBody>
      </p:sp>
    </p:spTree>
    <p:extLst>
      <p:ext uri="{BB962C8B-B14F-4D97-AF65-F5344CB8AC3E}">
        <p14:creationId xmlns:p14="http://schemas.microsoft.com/office/powerpoint/2010/main" val="1559562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5734504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6" name="Bildplatzhalter 4">
            <a:extLst>
              <a:ext uri="{FF2B5EF4-FFF2-40B4-BE49-F238E27FC236}">
                <a16:creationId xmlns:a16="http://schemas.microsoft.com/office/drawing/2014/main" id="{84E61DB5-E919-69BB-4D15-14B989729A3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187621" y="273378"/>
            <a:ext cx="5734504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5FA1048-5C9E-DE63-71D5-D0790B856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7776609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908720"/>
            <a:ext cx="7701073" cy="53158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79B29A34-DB3C-6631-0D19-C1C5DF5EA28A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53538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</p:spTree>
    <p:extLst>
      <p:ext uri="{BB962C8B-B14F-4D97-AF65-F5344CB8AC3E}">
        <p14:creationId xmlns:p14="http://schemas.microsoft.com/office/powerpoint/2010/main" val="14205440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A128A8A-1E20-0372-6952-A37B014C0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0379" y="870744"/>
            <a:ext cx="3765600" cy="5353844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E16A7B1-D6D5-1F45-5873-56D50909A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5269"/>
            <a:ext cx="11650662" cy="531056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08945CC-0D4F-0056-B059-E53C8D583D78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18452" y="870744"/>
            <a:ext cx="3765600" cy="5353844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991A9BC9-91DF-B4F2-E0C5-C2578FBF8926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53538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8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5713388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0379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" name="Bildplatzhalter 4">
            <a:extLst>
              <a:ext uri="{FF2B5EF4-FFF2-40B4-BE49-F238E27FC236}">
                <a16:creationId xmlns:a16="http://schemas.microsoft.com/office/drawing/2014/main" id="{BB21450C-9A0A-DE52-A711-C6A4E254A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18452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4" name="Bildplatzhalter 4">
            <a:extLst>
              <a:ext uri="{FF2B5EF4-FFF2-40B4-BE49-F238E27FC236}">
                <a16:creationId xmlns:a16="http://schemas.microsoft.com/office/drawing/2014/main" id="{40369691-93C7-0711-9987-747ABDF5B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6525" y="2286000"/>
            <a:ext cx="3765600" cy="393858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5A128A8A-1E20-0372-6952-A37B014C0229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280379" y="870744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0" name="Titel 1">
            <a:extLst>
              <a:ext uri="{FF2B5EF4-FFF2-40B4-BE49-F238E27FC236}">
                <a16:creationId xmlns:a16="http://schemas.microsoft.com/office/drawing/2014/main" id="{8E16A7B1-D6D5-1F45-5873-56D50909A60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5269"/>
            <a:ext cx="11650662" cy="531056"/>
          </a:xfrm>
        </p:spPr>
        <p:txBody>
          <a:bodyPr/>
          <a:lstStyle>
            <a:lvl1pPr>
              <a:defRPr/>
            </a:lvl1pPr>
          </a:lstStyle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B08945CC-0D4F-0056-B059-E53C8D583D78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4218452" y="870744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991A9BC9-91DF-B4F2-E0C5-C2578FBF8926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8156525" y="870743"/>
            <a:ext cx="3765600" cy="1215083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210839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80379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Bildplatzhalter 4">
            <a:extLst>
              <a:ext uri="{FF2B5EF4-FFF2-40B4-BE49-F238E27FC236}">
                <a16:creationId xmlns:a16="http://schemas.microsoft.com/office/drawing/2014/main" id="{BB21450C-9A0A-DE52-A711-C6A4E254A2D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218452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Bildplatzhalter 4">
            <a:extLst>
              <a:ext uri="{FF2B5EF4-FFF2-40B4-BE49-F238E27FC236}">
                <a16:creationId xmlns:a16="http://schemas.microsoft.com/office/drawing/2014/main" id="{40369691-93C7-0711-9987-747ABDF5BEE9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56525" y="273378"/>
            <a:ext cx="3765600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3DE09C9-8245-F2CE-2B0F-6BF65F947A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620069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0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0379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2115A716-7F0D-6001-BBDA-1C1AF55BDEB0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228587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DAF9B2C-8583-6129-0978-4CC7CC294B4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37506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5E0F70B3-FE43-EB4F-1A26-27C37577C871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185714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D8C6563C-12FB-DB8B-2352-BC6B519F354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94633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6" name="Inhaltsplatzhalter 2">
            <a:extLst>
              <a:ext uri="{FF2B5EF4-FFF2-40B4-BE49-F238E27FC236}">
                <a16:creationId xmlns:a16="http://schemas.microsoft.com/office/drawing/2014/main" id="{B4039616-C526-8550-70B5-FB949E593989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142840" y="4956597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51759" y="1385528"/>
            <a:ext cx="2775600" cy="340995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30470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78185"/>
            <a:ext cx="11652249" cy="551311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 anchorCtr="0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B181C4C-62D3-4987-8295-EC2CBD491709}" type="datetime1">
              <a:rPr lang="de-CH" noProof="0" smtClean="0"/>
              <a:t>25.03.26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sp>
        <p:nvSpPr>
          <p:cNvPr id="5" name="Textplatzhalter 4">
            <a:extLst>
              <a:ext uri="{FF2B5EF4-FFF2-40B4-BE49-F238E27FC236}">
                <a16:creationId xmlns:a16="http://schemas.microsoft.com/office/drawing/2014/main" id="{8500B2A4-A548-86D9-6FFA-57A63AC10C67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" y="2440388"/>
            <a:ext cx="3484209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Insert title</a:t>
            </a:r>
          </a:p>
          <a:p>
            <a:pPr lvl="1"/>
            <a:r>
              <a:rPr lang="de-CH" noProof="0" dirty="0"/>
              <a:t>Level 2 (</a:t>
            </a:r>
            <a:r>
              <a:rPr lang="de-CH" noProof="0" dirty="0" err="1"/>
              <a:t>Subtitle</a:t>
            </a:r>
            <a:r>
              <a:rPr lang="de-CH" noProof="0" dirty="0"/>
              <a:t>)</a:t>
            </a:r>
          </a:p>
          <a:p>
            <a:pPr lvl="2"/>
            <a:r>
              <a:rPr lang="en-US" noProof="0" dirty="0"/>
              <a:t>Level 3 (First name Surname/Date)</a:t>
            </a:r>
            <a:endParaRPr lang="de-CH" noProof="0" dirty="0"/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E8772629-5A08-5A3E-5CD6-80767D8C7F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8918866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eben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81300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80378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F20D1239-AC10-7CF3-7460-F409E82CBCF4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3235845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63E66951-4F0B-CBC1-A3F3-06E36980367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234923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8" name="Inhaltsplatzhalter 2">
            <a:extLst>
              <a:ext uri="{FF2B5EF4-FFF2-40B4-BE49-F238E27FC236}">
                <a16:creationId xmlns:a16="http://schemas.microsoft.com/office/drawing/2014/main" id="{B22D8516-82BF-C968-B99F-F2C48726086A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6190390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CC380BDB-57AA-395C-97C5-32258AD42292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6189468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0" name="Inhaltsplatzhalter 2">
            <a:extLst>
              <a:ext uri="{FF2B5EF4-FFF2-40B4-BE49-F238E27FC236}">
                <a16:creationId xmlns:a16="http://schemas.microsoft.com/office/drawing/2014/main" id="{AB12B8A9-2E40-004F-7D4B-DC830830213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9144936" y="2896813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E8E60EDF-84BC-50DF-DF1D-12535BD165E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9144014" y="866775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28" name="Inhaltsplatzhalter 2">
            <a:extLst>
              <a:ext uri="{FF2B5EF4-FFF2-40B4-BE49-F238E27FC236}">
                <a16:creationId xmlns:a16="http://schemas.microsoft.com/office/drawing/2014/main" id="{271646C3-68B0-05A8-5C65-22D55CE4808F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270797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29" name="Bildplatzhalter 4">
            <a:extLst>
              <a:ext uri="{FF2B5EF4-FFF2-40B4-BE49-F238E27FC236}">
                <a16:creationId xmlns:a16="http://schemas.microsoft.com/office/drawing/2014/main" id="{EC544524-67DF-E44E-A80D-DEF20D907A89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69875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0" name="Inhaltsplatzhalter 2">
            <a:extLst>
              <a:ext uri="{FF2B5EF4-FFF2-40B4-BE49-F238E27FC236}">
                <a16:creationId xmlns:a16="http://schemas.microsoft.com/office/drawing/2014/main" id="{E052A1FF-3C1D-18C9-FF8C-91D41AD5E46F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3225342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31" name="Bildplatzhalter 4">
            <a:extLst>
              <a:ext uri="{FF2B5EF4-FFF2-40B4-BE49-F238E27FC236}">
                <a16:creationId xmlns:a16="http://schemas.microsoft.com/office/drawing/2014/main" id="{CA8F6A59-A25E-5F43-6AC1-01A66F711A9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224420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32" name="Inhaltsplatzhalter 2">
            <a:extLst>
              <a:ext uri="{FF2B5EF4-FFF2-40B4-BE49-F238E27FC236}">
                <a16:creationId xmlns:a16="http://schemas.microsoft.com/office/drawing/2014/main" id="{704FB434-2B9A-C168-61EC-9AE6DBA6CE72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6179887" y="5636189"/>
            <a:ext cx="2775600" cy="531056"/>
          </a:xfrm>
        </p:spPr>
        <p:txBody>
          <a:bodyPr/>
          <a:lstStyle>
            <a:lvl1pPr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First name Surname</a:t>
            </a:r>
          </a:p>
        </p:txBody>
      </p:sp>
      <p:sp>
        <p:nvSpPr>
          <p:cNvPr id="33" name="Bildplatzhalter 4">
            <a:extLst>
              <a:ext uri="{FF2B5EF4-FFF2-40B4-BE49-F238E27FC236}">
                <a16:creationId xmlns:a16="http://schemas.microsoft.com/office/drawing/2014/main" id="{1D1811AD-FBE2-BBD0-4B34-A096DE429FE1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78965" y="3606151"/>
            <a:ext cx="2775600" cy="188835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181047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69875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6187440" y="1088740"/>
            <a:ext cx="5734685" cy="4287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280664E-DD47-F588-9AC5-7EF892BCCD6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69875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F131E8F-F030-F634-B58C-C4083E313DB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2241952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CCDDB8DD-2426-6FE0-DFEE-6DE9A58F07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2241952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83435DF-10F7-65D6-87B3-02DB8987199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216411" y="1079215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C75924EC-5119-BC69-FAE4-4C5FAF979D6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216411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8DBCB22B-C5B8-EE52-8843-F6E91485161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9875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E9A2A0FF-0E7C-DA80-3753-010625EC477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41952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CCD0893B-0A26-A40A-4BEC-E9688A497FA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216411" y="3662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C01C616E-CDC8-43AA-E3EA-1068A02735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74033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329A2272-896A-882E-5158-C54F5F68FD0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2241952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2522235C-97A4-2633-577F-C6E62223BE1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216411" y="5508398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First name Surname</a:t>
            </a:r>
            <a:br>
              <a:rPr lang="en-GB" noProof="0" dirty="0"/>
            </a:br>
            <a:r>
              <a:rPr lang="en-GB" noProof="0" dirty="0"/>
              <a:t>Position</a:t>
            </a:r>
          </a:p>
        </p:txBody>
      </p:sp>
      <p:sp>
        <p:nvSpPr>
          <p:cNvPr id="28" name="Textplatzhalter 7">
            <a:extLst>
              <a:ext uri="{FF2B5EF4-FFF2-40B4-BE49-F238E27FC236}">
                <a16:creationId xmlns:a16="http://schemas.microsoft.com/office/drawing/2014/main" id="{31240D61-DAE3-BD06-237A-C12594445A3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90869" y="5508398"/>
            <a:ext cx="5734685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de-CH" noProof="0" dirty="0"/>
              <a:t>Team</a:t>
            </a:r>
          </a:p>
        </p:txBody>
      </p:sp>
    </p:spTree>
    <p:extLst>
      <p:ext uri="{BB962C8B-B14F-4D97-AF65-F5344CB8AC3E}">
        <p14:creationId xmlns:p14="http://schemas.microsoft.com/office/powerpoint/2010/main" val="41726659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o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D717326D-6376-3E88-6230-C7DA655CABF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82789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1088740"/>
            <a:ext cx="5734685" cy="496916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4280664E-DD47-F588-9AC5-7EF892BCCD6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182789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BF131E8F-F030-F634-B58C-C4083E313DB0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154866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3" name="Textplatzhalter 7">
            <a:extLst>
              <a:ext uri="{FF2B5EF4-FFF2-40B4-BE49-F238E27FC236}">
                <a16:creationId xmlns:a16="http://schemas.microsoft.com/office/drawing/2014/main" id="{CCDDB8DD-2426-6FE0-DFEE-6DE9A58F076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54866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83435DF-10F7-65D6-87B3-02DB8987199E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129325" y="10887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5" name="Textplatzhalter 7">
            <a:extLst>
              <a:ext uri="{FF2B5EF4-FFF2-40B4-BE49-F238E27FC236}">
                <a16:creationId xmlns:a16="http://schemas.microsoft.com/office/drawing/2014/main" id="{C75924EC-5119-BC69-FAE4-4C5FAF979D6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0129325" y="2932875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8DBCB22B-C5B8-EE52-8843-F6E91485161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182789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E9A2A0FF-0E7C-DA80-3753-010625EC477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8154866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CCD0893B-0A26-A40A-4BEC-E9688A497FAD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10129325" y="3815140"/>
            <a:ext cx="1792800" cy="17136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19" name="Textplatzhalter 7">
            <a:extLst>
              <a:ext uri="{FF2B5EF4-FFF2-40B4-BE49-F238E27FC236}">
                <a16:creationId xmlns:a16="http://schemas.microsoft.com/office/drawing/2014/main" id="{C01C616E-CDC8-43AA-E3EA-1068A027350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6186947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20" name="Textplatzhalter 7">
            <a:extLst>
              <a:ext uri="{FF2B5EF4-FFF2-40B4-BE49-F238E27FC236}">
                <a16:creationId xmlns:a16="http://schemas.microsoft.com/office/drawing/2014/main" id="{329A2272-896A-882E-5158-C54F5F68FD07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154866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21" name="Textplatzhalter 7">
            <a:extLst>
              <a:ext uri="{FF2B5EF4-FFF2-40B4-BE49-F238E27FC236}">
                <a16:creationId xmlns:a16="http://schemas.microsoft.com/office/drawing/2014/main" id="{2522235C-97A4-2633-577F-C6E62223BE14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10129325" y="5659152"/>
            <a:ext cx="1792800" cy="4246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76202718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ud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274527" y="866775"/>
            <a:ext cx="7688373" cy="5362575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1" name="Inhaltsplatzhalter 10">
            <a:extLst>
              <a:ext uri="{FF2B5EF4-FFF2-40B4-BE49-F238E27FC236}">
                <a16:creationId xmlns:a16="http://schemas.microsoft.com/office/drawing/2014/main" id="{FFC20296-E86A-3879-BD39-9F30E3319478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8148638" y="866775"/>
            <a:ext cx="3768835" cy="187151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2" name="Inhaltsplatzhalter 10">
            <a:extLst>
              <a:ext uri="{FF2B5EF4-FFF2-40B4-BE49-F238E27FC236}">
                <a16:creationId xmlns:a16="http://schemas.microsoft.com/office/drawing/2014/main" id="{64B2AD41-4DD5-6051-D34F-CA90E2343F5D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8148638" y="2938463"/>
            <a:ext cx="3768835" cy="293880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8" name="Textplatzhalter 27">
            <a:extLst>
              <a:ext uri="{FF2B5EF4-FFF2-40B4-BE49-F238E27FC236}">
                <a16:creationId xmlns:a16="http://schemas.microsoft.com/office/drawing/2014/main" id="{D10D92F6-CEED-9778-52E5-5789FA1E213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154000" y="6013950"/>
            <a:ext cx="3768835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</p:spTree>
    <p:extLst>
      <p:ext uri="{BB962C8B-B14F-4D97-AF65-F5344CB8AC3E}">
        <p14:creationId xmlns:p14="http://schemas.microsoft.com/office/powerpoint/2010/main" val="15930016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Texte mi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B302613E-1DC8-D62B-86B5-DB10FB92D31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156522" y="876298"/>
            <a:ext cx="3765601" cy="5353052"/>
          </a:xfrm>
          <a:noFill/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8" name="Inhaltsplatzhalter 10">
            <a:extLst>
              <a:ext uri="{FF2B5EF4-FFF2-40B4-BE49-F238E27FC236}">
                <a16:creationId xmlns:a16="http://schemas.microsoft.com/office/drawing/2014/main" id="{19B00308-6650-D1AB-F5C5-991F60192BF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269877" y="876299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9" name="Inhaltsplatzhalter 10">
            <a:extLst>
              <a:ext uri="{FF2B5EF4-FFF2-40B4-BE49-F238E27FC236}">
                <a16:creationId xmlns:a16="http://schemas.microsoft.com/office/drawing/2014/main" id="{64747F6A-D136-3EFB-6E19-6A385022B994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13200" y="876298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0" name="Inhaltsplatzhalter 10">
            <a:extLst>
              <a:ext uri="{FF2B5EF4-FFF2-40B4-BE49-F238E27FC236}">
                <a16:creationId xmlns:a16="http://schemas.microsoft.com/office/drawing/2014/main" id="{B3A42B55-571E-7D35-8A1D-2EE06F2B25D1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271068" y="2764546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2" name="Inhaltsplatzhalter 10">
            <a:extLst>
              <a:ext uri="{FF2B5EF4-FFF2-40B4-BE49-F238E27FC236}">
                <a16:creationId xmlns:a16="http://schemas.microsoft.com/office/drawing/2014/main" id="{45D49E17-FFEA-350F-4AF4-82760A288C52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4214391" y="2764545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3" name="Inhaltsplatzhalter 10">
            <a:extLst>
              <a:ext uri="{FF2B5EF4-FFF2-40B4-BE49-F238E27FC236}">
                <a16:creationId xmlns:a16="http://schemas.microsoft.com/office/drawing/2014/main" id="{02C0735D-E433-CC9E-BA2C-CE7019E863A6}"/>
              </a:ext>
            </a:extLst>
          </p:cNvPr>
          <p:cNvSpPr>
            <a:spLocks noGrp="1"/>
          </p:cNvSpPr>
          <p:nvPr>
            <p:ph sz="quarter" idx="27" hasCustomPrompt="1"/>
          </p:nvPr>
        </p:nvSpPr>
        <p:spPr>
          <a:xfrm>
            <a:off x="267953" y="4647380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4" name="Inhaltsplatzhalter 10">
            <a:extLst>
              <a:ext uri="{FF2B5EF4-FFF2-40B4-BE49-F238E27FC236}">
                <a16:creationId xmlns:a16="http://schemas.microsoft.com/office/drawing/2014/main" id="{57EE092B-F3B3-A0AB-6AF8-3C6F16032461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211276" y="4647379"/>
            <a:ext cx="3765600" cy="120416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602253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2" y="244800"/>
            <a:ext cx="5760000" cy="1005258"/>
          </a:xfrm>
        </p:spPr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66936" y="1371600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42D8CDC-499B-83AC-9951-0F3067D8DBBA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264568" y="1371600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BDEB48F-A5F4-E47E-A6CF-964F1398E89A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69875" y="3105944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4D8633B6-F883-1298-E515-91B31B28E3A4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9875" y="4840288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0ED7E5AD-E183-82CD-F090-884A82A4B967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6180532" y="1371600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9" name="Bildplatzhalter 4">
            <a:extLst>
              <a:ext uri="{FF2B5EF4-FFF2-40B4-BE49-F238E27FC236}">
                <a16:creationId xmlns:a16="http://schemas.microsoft.com/office/drawing/2014/main" id="{560DE703-9043-4D96-9589-6AB1C9265741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180532" y="3105944"/>
            <a:ext cx="1796814" cy="13843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35B7962-C9CE-24B7-343C-9D504EEF1ADA}"/>
              </a:ext>
            </a:extLst>
          </p:cNvPr>
          <p:cNvSpPr>
            <a:spLocks noGrp="1"/>
          </p:cNvSpPr>
          <p:nvPr>
            <p:ph idx="34" hasCustomPrompt="1"/>
          </p:nvPr>
        </p:nvSpPr>
        <p:spPr>
          <a:xfrm>
            <a:off x="2264568" y="3105944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DFF4B996-5BF2-362E-6F3C-0472752C4919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2264568" y="4840288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23CD5622-E8DA-D57A-1F36-A80A2A8ACA69}"/>
              </a:ext>
            </a:extLst>
          </p:cNvPr>
          <p:cNvSpPr>
            <a:spLocks noGrp="1"/>
          </p:cNvSpPr>
          <p:nvPr>
            <p:ph idx="36" hasCustomPrompt="1"/>
          </p:nvPr>
        </p:nvSpPr>
        <p:spPr>
          <a:xfrm>
            <a:off x="8184232" y="3105944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60987D4F-9295-E825-B64B-CE16F9CC37E4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8184232" y="1371600"/>
            <a:ext cx="3219363" cy="1384300"/>
          </a:xfrm>
        </p:spPr>
        <p:txBody>
          <a:bodyPr tIns="0" anchor="t"/>
          <a:lstStyle>
            <a:lvl1pPr>
              <a:defRPr sz="1600" b="0"/>
            </a:lvl1pPr>
            <a:lvl2pPr marL="226800" indent="-226800">
              <a:buFont typeface="Source Sans Pro" panose="020B0503030403020204" pitchFamily="34" charset="0"/>
              <a:buChar char="―"/>
              <a:defRPr sz="1600" b="0"/>
            </a:lvl2pPr>
            <a:lvl3pPr marL="658800" indent="-226800">
              <a:buFont typeface="Source Sans Pro" panose="020B0503030403020204" pitchFamily="34" charset="0"/>
              <a:buChar char="―"/>
              <a:defRPr sz="1600" b="0"/>
            </a:lvl3pPr>
            <a:lvl4pPr marL="1090800" indent="-226800">
              <a:buFont typeface="Source Sans Pro" panose="020B0503030403020204" pitchFamily="34" charset="0"/>
              <a:buChar char="―"/>
              <a:defRPr sz="1600" b="0"/>
            </a:lvl4pPr>
            <a:lvl5pPr marL="1522800" indent="-226800">
              <a:buFont typeface="Source Sans Pro" panose="020B0503030403020204" pitchFamily="34" charset="0"/>
              <a:buChar char="―"/>
              <a:defRPr sz="1600" b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3898624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eun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5760000" cy="1005258"/>
          </a:xfrm>
        </p:spPr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66936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9" name="Inhaltsplatzhalter 2">
            <a:extLst>
              <a:ext uri="{FF2B5EF4-FFF2-40B4-BE49-F238E27FC236}">
                <a16:creationId xmlns:a16="http://schemas.microsoft.com/office/drawing/2014/main" id="{442D8CDC-499B-83AC-9951-0F3067D8DBBA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254919" y="158626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0" name="Bildplatzhalter 4">
            <a:extLst>
              <a:ext uri="{FF2B5EF4-FFF2-40B4-BE49-F238E27FC236}">
                <a16:creationId xmlns:a16="http://schemas.microsoft.com/office/drawing/2014/main" id="{622633EA-CE0F-D311-E9F8-E4FF04D03BC7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266936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B2222D7F-5144-753F-7AF0-A8D709992A99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1254919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3285094-5EB7-BA03-462D-65224736565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266936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3" name="Inhaltsplatzhalter 2">
            <a:extLst>
              <a:ext uri="{FF2B5EF4-FFF2-40B4-BE49-F238E27FC236}">
                <a16:creationId xmlns:a16="http://schemas.microsoft.com/office/drawing/2014/main" id="{42C14EDF-15BE-41CE-9D5E-3D50F6B67AB4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254919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DAC93A43-12FF-3F6B-DA7A-A04D2ECA735B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4202236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5" name="Inhaltsplatzhalter 2">
            <a:extLst>
              <a:ext uri="{FF2B5EF4-FFF2-40B4-BE49-F238E27FC236}">
                <a16:creationId xmlns:a16="http://schemas.microsoft.com/office/drawing/2014/main" id="{A696B000-854E-5397-BD25-46F024ACF0B6}"/>
              </a:ext>
            </a:extLst>
          </p:cNvPr>
          <p:cNvSpPr>
            <a:spLocks noGrp="1"/>
          </p:cNvSpPr>
          <p:nvPr>
            <p:ph idx="31" hasCustomPrompt="1"/>
          </p:nvPr>
        </p:nvSpPr>
        <p:spPr>
          <a:xfrm>
            <a:off x="5195900" y="158626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755C6D27-9F7F-A193-A31F-2412FB8334A4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4202236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80A26B48-243C-9DD6-BDC2-FE40212B1AAE}"/>
              </a:ext>
            </a:extLst>
          </p:cNvPr>
          <p:cNvSpPr>
            <a:spLocks noGrp="1"/>
          </p:cNvSpPr>
          <p:nvPr>
            <p:ph idx="33" hasCustomPrompt="1"/>
          </p:nvPr>
        </p:nvSpPr>
        <p:spPr>
          <a:xfrm>
            <a:off x="5195900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0E647CD5-DA5F-6055-1889-45FC8EA8E3AC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4202236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7" name="Inhaltsplatzhalter 2">
            <a:extLst>
              <a:ext uri="{FF2B5EF4-FFF2-40B4-BE49-F238E27FC236}">
                <a16:creationId xmlns:a16="http://schemas.microsoft.com/office/drawing/2014/main" id="{FFA660F0-3C7A-4C52-196B-D1FC1C4E12F1}"/>
              </a:ext>
            </a:extLst>
          </p:cNvPr>
          <p:cNvSpPr>
            <a:spLocks noGrp="1"/>
          </p:cNvSpPr>
          <p:nvPr>
            <p:ph idx="35" hasCustomPrompt="1"/>
          </p:nvPr>
        </p:nvSpPr>
        <p:spPr>
          <a:xfrm>
            <a:off x="5195900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2" name="Bildplatzhalter 4">
            <a:extLst>
              <a:ext uri="{FF2B5EF4-FFF2-40B4-BE49-F238E27FC236}">
                <a16:creationId xmlns:a16="http://schemas.microsoft.com/office/drawing/2014/main" id="{9AE88E45-2228-3BAB-B328-25AE00C869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8148811" y="158626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3" name="Inhaltsplatzhalter 2">
            <a:extLst>
              <a:ext uri="{FF2B5EF4-FFF2-40B4-BE49-F238E27FC236}">
                <a16:creationId xmlns:a16="http://schemas.microsoft.com/office/drawing/2014/main" id="{8D6A0681-D929-2BA4-D3F8-B3541A94FD81}"/>
              </a:ext>
            </a:extLst>
          </p:cNvPr>
          <p:cNvSpPr>
            <a:spLocks noGrp="1"/>
          </p:cNvSpPr>
          <p:nvPr>
            <p:ph idx="37" hasCustomPrompt="1"/>
          </p:nvPr>
        </p:nvSpPr>
        <p:spPr>
          <a:xfrm>
            <a:off x="9136793" y="1586260"/>
            <a:ext cx="2785331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4" name="Bildplatzhalter 4">
            <a:extLst>
              <a:ext uri="{FF2B5EF4-FFF2-40B4-BE49-F238E27FC236}">
                <a16:creationId xmlns:a16="http://schemas.microsoft.com/office/drawing/2014/main" id="{8D809E36-7256-6CC2-0F4B-23E42C6B1426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8148811" y="3135350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5" name="Inhaltsplatzhalter 2">
            <a:extLst>
              <a:ext uri="{FF2B5EF4-FFF2-40B4-BE49-F238E27FC236}">
                <a16:creationId xmlns:a16="http://schemas.microsoft.com/office/drawing/2014/main" id="{FF8DEA4B-FE27-8A9E-FBBB-04944A377343}"/>
              </a:ext>
            </a:extLst>
          </p:cNvPr>
          <p:cNvSpPr>
            <a:spLocks noGrp="1"/>
          </p:cNvSpPr>
          <p:nvPr>
            <p:ph idx="39" hasCustomPrompt="1"/>
          </p:nvPr>
        </p:nvSpPr>
        <p:spPr>
          <a:xfrm>
            <a:off x="9136794" y="3135350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5AC54CE7-1DE9-FCC9-D36F-326C1CC978F1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8148811" y="4680322"/>
            <a:ext cx="818914" cy="103160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7" name="Inhaltsplatzhalter 2">
            <a:extLst>
              <a:ext uri="{FF2B5EF4-FFF2-40B4-BE49-F238E27FC236}">
                <a16:creationId xmlns:a16="http://schemas.microsoft.com/office/drawing/2014/main" id="{CFFA07EE-B7CC-6673-18A8-938F608DD842}"/>
              </a:ext>
            </a:extLst>
          </p:cNvPr>
          <p:cNvSpPr>
            <a:spLocks noGrp="1"/>
          </p:cNvSpPr>
          <p:nvPr>
            <p:ph idx="41" hasCustomPrompt="1"/>
          </p:nvPr>
        </p:nvSpPr>
        <p:spPr>
          <a:xfrm>
            <a:off x="9136794" y="4680322"/>
            <a:ext cx="2786400" cy="1031602"/>
          </a:xfrm>
        </p:spPr>
        <p:txBody>
          <a:bodyPr tIns="36000" anchor="ctr"/>
          <a:lstStyle>
            <a:lvl1pPr>
              <a:defRPr sz="2400" b="1"/>
            </a:lvl1pPr>
            <a:lvl2pPr marL="174625" indent="-174625">
              <a:buFont typeface="Source Sans Pro" panose="020B0503030403020204" pitchFamily="34" charset="0"/>
              <a:buChar char="―"/>
              <a:defRPr sz="2400" b="1"/>
            </a:lvl2pPr>
            <a:lvl3pPr marL="360363" indent="-185738">
              <a:buFont typeface="Source Sans Pro" panose="020B0503030403020204" pitchFamily="34" charset="0"/>
              <a:buChar char="―"/>
              <a:defRPr sz="2400" b="1"/>
            </a:lvl3pPr>
            <a:lvl4pPr marL="534988" indent="-174625">
              <a:buFont typeface="Source Sans Pro" panose="020B0503030403020204" pitchFamily="34" charset="0"/>
              <a:buChar char="―"/>
              <a:defRPr sz="2400" b="1"/>
            </a:lvl4pPr>
            <a:lvl5pPr marL="719138" indent="-184150">
              <a:buFont typeface="Source Sans Pro" panose="020B0503030403020204" pitchFamily="34" charset="0"/>
              <a:buChar char="―"/>
              <a:defRPr sz="2400" b="1"/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100394529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elf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11650662" cy="625944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41" name="Inhaltsplatzhalter 30">
            <a:extLst>
              <a:ext uri="{FF2B5EF4-FFF2-40B4-BE49-F238E27FC236}">
                <a16:creationId xmlns:a16="http://schemas.microsoft.com/office/drawing/2014/main" id="{1FE9EFCD-7C86-A7FC-7CBA-C2A928454C03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1463" y="878400"/>
            <a:ext cx="2862063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2" name="Inhaltsplatzhalter 30">
            <a:extLst>
              <a:ext uri="{FF2B5EF4-FFF2-40B4-BE49-F238E27FC236}">
                <a16:creationId xmlns:a16="http://schemas.microsoft.com/office/drawing/2014/main" id="{B5AF2636-78AA-31AE-B767-CD1ED9E3083B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131605" y="878400"/>
            <a:ext cx="2962866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3" name="Inhaltsplatzhalter 30">
            <a:extLst>
              <a:ext uri="{FF2B5EF4-FFF2-40B4-BE49-F238E27FC236}">
                <a16:creationId xmlns:a16="http://schemas.microsoft.com/office/drawing/2014/main" id="{8CD2FE50-AB2F-83AF-8B23-1260D26EF813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6102458" y="878400"/>
            <a:ext cx="2948569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4" name="Inhaltsplatzhalter 30">
            <a:extLst>
              <a:ext uri="{FF2B5EF4-FFF2-40B4-BE49-F238E27FC236}">
                <a16:creationId xmlns:a16="http://schemas.microsoft.com/office/drawing/2014/main" id="{156B3F99-D56F-6D47-0C38-55E1C209F590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9056315" y="878400"/>
            <a:ext cx="2861423" cy="2684376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noProof="0" dirty="0"/>
          </a:p>
        </p:txBody>
      </p:sp>
      <p:sp>
        <p:nvSpPr>
          <p:cNvPr id="45" name="Inhaltsplatzhalter 30">
            <a:extLst>
              <a:ext uri="{FF2B5EF4-FFF2-40B4-BE49-F238E27FC236}">
                <a16:creationId xmlns:a16="http://schemas.microsoft.com/office/drawing/2014/main" id="{61CB84E3-822D-E7BF-88FA-B6CD8499742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71463" y="4942799"/>
            <a:ext cx="2862063" cy="128179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6" name="Inhaltsplatzhalter 30">
            <a:extLst>
              <a:ext uri="{FF2B5EF4-FFF2-40B4-BE49-F238E27FC236}">
                <a16:creationId xmlns:a16="http://schemas.microsoft.com/office/drawing/2014/main" id="{4BBD1101-501F-08B4-863D-4EC398FF4C2F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3131605" y="3577319"/>
            <a:ext cx="2962866" cy="2647269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7" name="Inhaltsplatzhalter 30">
            <a:extLst>
              <a:ext uri="{FF2B5EF4-FFF2-40B4-BE49-F238E27FC236}">
                <a16:creationId xmlns:a16="http://schemas.microsoft.com/office/drawing/2014/main" id="{799F2A81-65B3-AA66-95A8-AD7674ADA344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6102458" y="3577319"/>
            <a:ext cx="2948569" cy="2647269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8" name="Inhaltsplatzhalter 30">
            <a:extLst>
              <a:ext uri="{FF2B5EF4-FFF2-40B4-BE49-F238E27FC236}">
                <a16:creationId xmlns:a16="http://schemas.microsoft.com/office/drawing/2014/main" id="{CD8C8901-62AC-56A4-B429-1C6C564195B7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9056315" y="4942798"/>
            <a:ext cx="2861423" cy="128179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9" name="Inhaltsplatzhalter 30">
            <a:extLst>
              <a:ext uri="{FF2B5EF4-FFF2-40B4-BE49-F238E27FC236}">
                <a16:creationId xmlns:a16="http://schemas.microsoft.com/office/drawing/2014/main" id="{FC91EDA6-5E9C-6D6C-EF9F-C7F0B68C4C03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271463" y="3577319"/>
            <a:ext cx="2862063" cy="1361404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50" name="Inhaltsplatzhalter 30">
            <a:extLst>
              <a:ext uri="{FF2B5EF4-FFF2-40B4-BE49-F238E27FC236}">
                <a16:creationId xmlns:a16="http://schemas.microsoft.com/office/drawing/2014/main" id="{51E99161-B839-91BE-206F-89792AD5F923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9056315" y="3577319"/>
            <a:ext cx="2861423" cy="1360800"/>
          </a:xfrm>
        </p:spPr>
        <p:txBody>
          <a:bodyPr lIns="180000" tIns="162000" rIns="90000" bIns="43200"/>
          <a:lstStyle>
            <a:lvl1pPr>
              <a:lnSpc>
                <a:spcPct val="98000"/>
              </a:lnSpc>
              <a:defRPr sz="1500"/>
            </a:lvl1pPr>
            <a:lvl2pPr>
              <a:lnSpc>
                <a:spcPct val="98000"/>
              </a:lnSpc>
              <a:defRPr/>
            </a:lvl2pPr>
            <a:lvl3pPr>
              <a:lnSpc>
                <a:spcPct val="98000"/>
              </a:lnSpc>
              <a:defRPr/>
            </a:lvl3pPr>
            <a:lvl4pPr>
              <a:lnSpc>
                <a:spcPct val="98000"/>
              </a:lnSpc>
              <a:defRPr/>
            </a:lvl4pPr>
            <a:lvl5pPr>
              <a:lnSpc>
                <a:spcPct val="98000"/>
              </a:lnSpc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</p:spTree>
    <p:extLst>
      <p:ext uri="{BB962C8B-B14F-4D97-AF65-F5344CB8AC3E}">
        <p14:creationId xmlns:p14="http://schemas.microsoft.com/office/powerpoint/2010/main" val="36330419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 Bilder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1464" y="244800"/>
            <a:ext cx="3762090" cy="1005258"/>
          </a:xfrm>
        </p:spPr>
        <p:txBody>
          <a:bodyPr/>
          <a:lstStyle/>
          <a:p>
            <a:r>
              <a:rPr lang="de-CH" noProof="0" dirty="0"/>
              <a:t>Insert title</a:t>
            </a:r>
          </a:p>
        </p:txBody>
      </p:sp>
      <p:sp>
        <p:nvSpPr>
          <p:cNvPr id="8" name="Inhaltsplatzhalter 10">
            <a:extLst>
              <a:ext uri="{FF2B5EF4-FFF2-40B4-BE49-F238E27FC236}">
                <a16:creationId xmlns:a16="http://schemas.microsoft.com/office/drawing/2014/main" id="{19B00308-6650-D1AB-F5C5-991F60192BF4}"/>
              </a:ext>
            </a:extLst>
          </p:cNvPr>
          <p:cNvSpPr>
            <a:spLocks noGrp="1"/>
          </p:cNvSpPr>
          <p:nvPr>
            <p:ph sz="quarter" idx="23" hasCustomPrompt="1"/>
          </p:nvPr>
        </p:nvSpPr>
        <p:spPr>
          <a:xfrm>
            <a:off x="269877" y="1371601"/>
            <a:ext cx="3765600" cy="151734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3" name="Bildplatzhalter 4">
            <a:extLst>
              <a:ext uri="{FF2B5EF4-FFF2-40B4-BE49-F238E27FC236}">
                <a16:creationId xmlns:a16="http://schemas.microsoft.com/office/drawing/2014/main" id="{E8901B72-CDFB-6B04-2999-9B4D3BECDEB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4222638" y="273051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6" name="Inhaltsplatzhalter 10">
            <a:extLst>
              <a:ext uri="{FF2B5EF4-FFF2-40B4-BE49-F238E27FC236}">
                <a16:creationId xmlns:a16="http://schemas.microsoft.com/office/drawing/2014/main" id="{5F7462AF-9418-FBED-AE2B-9097CD9893A9}"/>
              </a:ext>
            </a:extLst>
          </p:cNvPr>
          <p:cNvSpPr>
            <a:spLocks noGrp="1"/>
          </p:cNvSpPr>
          <p:nvPr>
            <p:ph sz="quarter" idx="24" hasCustomPrompt="1"/>
          </p:nvPr>
        </p:nvSpPr>
        <p:spPr>
          <a:xfrm>
            <a:off x="4222638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7" name="Bildplatzhalter 4">
            <a:extLst>
              <a:ext uri="{FF2B5EF4-FFF2-40B4-BE49-F238E27FC236}">
                <a16:creationId xmlns:a16="http://schemas.microsoft.com/office/drawing/2014/main" id="{C01596A2-76F2-91F4-9E36-E7A688555C5E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6193722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18" name="Inhaltsplatzhalter 10">
            <a:extLst>
              <a:ext uri="{FF2B5EF4-FFF2-40B4-BE49-F238E27FC236}">
                <a16:creationId xmlns:a16="http://schemas.microsoft.com/office/drawing/2014/main" id="{BE5D1B04-2BFA-33F3-C355-D8EB9E6F77DC}"/>
              </a:ext>
            </a:extLst>
          </p:cNvPr>
          <p:cNvSpPr>
            <a:spLocks noGrp="1"/>
          </p:cNvSpPr>
          <p:nvPr>
            <p:ph sz="quarter" idx="26" hasCustomPrompt="1"/>
          </p:nvPr>
        </p:nvSpPr>
        <p:spPr>
          <a:xfrm>
            <a:off x="6193722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8823469C-27C8-EF8F-4CC9-197675E31FB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8164806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0" name="Inhaltsplatzhalter 10">
            <a:extLst>
              <a:ext uri="{FF2B5EF4-FFF2-40B4-BE49-F238E27FC236}">
                <a16:creationId xmlns:a16="http://schemas.microsoft.com/office/drawing/2014/main" id="{887C4011-3849-0B28-B9C6-CD6CCD2774AC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8164806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  <a:p>
            <a:pPr lvl="4"/>
            <a:endParaRPr lang="de-CH" dirty="0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CBEDB122-E4B4-DEAF-0C6D-61CF1C399FB7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10135890" y="26718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2" name="Inhaltsplatzhalter 10">
            <a:extLst>
              <a:ext uri="{FF2B5EF4-FFF2-40B4-BE49-F238E27FC236}">
                <a16:creationId xmlns:a16="http://schemas.microsoft.com/office/drawing/2014/main" id="{2E8C9BDD-A256-932A-0451-8742BDF218CD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10135890" y="1347295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5648AA9A-5221-27F9-3191-6F0F1FEAF36C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4220167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4" name="Inhaltsplatzhalter 10">
            <a:extLst>
              <a:ext uri="{FF2B5EF4-FFF2-40B4-BE49-F238E27FC236}">
                <a16:creationId xmlns:a16="http://schemas.microsoft.com/office/drawing/2014/main" id="{92E2526C-7EE2-C9B9-E09C-E4124FE41C3A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4220167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6836661A-7952-7ADE-BB22-08BB2B174D2B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6191251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6" name="Inhaltsplatzhalter 10">
            <a:extLst>
              <a:ext uri="{FF2B5EF4-FFF2-40B4-BE49-F238E27FC236}">
                <a16:creationId xmlns:a16="http://schemas.microsoft.com/office/drawing/2014/main" id="{C2CB294D-1078-8674-FF02-6A8C1FA8750C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6191251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478A5169-5857-1B03-543A-A692CECD2826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8162335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9" name="Inhaltsplatzhalter 10">
            <a:extLst>
              <a:ext uri="{FF2B5EF4-FFF2-40B4-BE49-F238E27FC236}">
                <a16:creationId xmlns:a16="http://schemas.microsoft.com/office/drawing/2014/main" id="{CCD55740-F556-6FFB-54B7-F02F33DD446D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8162335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30" name="Bildplatzhalter 4">
            <a:extLst>
              <a:ext uri="{FF2B5EF4-FFF2-40B4-BE49-F238E27FC236}">
                <a16:creationId xmlns:a16="http://schemas.microsoft.com/office/drawing/2014/main" id="{C3C4A300-9C66-727B-BF1B-3FE78BA49252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0133419" y="2453904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1" name="Inhaltsplatzhalter 10">
            <a:extLst>
              <a:ext uri="{FF2B5EF4-FFF2-40B4-BE49-F238E27FC236}">
                <a16:creationId xmlns:a16="http://schemas.microsoft.com/office/drawing/2014/main" id="{A1A5D7D5-55B1-516C-7CED-BF26C79BE6B2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10133419" y="3528148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36" name="Bildplatzhalter 4">
            <a:extLst>
              <a:ext uri="{FF2B5EF4-FFF2-40B4-BE49-F238E27FC236}">
                <a16:creationId xmlns:a16="http://schemas.microsoft.com/office/drawing/2014/main" id="{F4A6E408-2281-5C5F-C17D-009678C7B293}"/>
              </a:ext>
            </a:extLst>
          </p:cNvPr>
          <p:cNvSpPr>
            <a:spLocks noGrp="1"/>
          </p:cNvSpPr>
          <p:nvPr>
            <p:ph type="pic" sz="quarter" idx="39"/>
          </p:nvPr>
        </p:nvSpPr>
        <p:spPr>
          <a:xfrm>
            <a:off x="4219981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7" name="Inhaltsplatzhalter 10">
            <a:extLst>
              <a:ext uri="{FF2B5EF4-FFF2-40B4-BE49-F238E27FC236}">
                <a16:creationId xmlns:a16="http://schemas.microsoft.com/office/drawing/2014/main" id="{106AA095-B514-8CB2-E655-796D9234A496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4219981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38" name="Bildplatzhalter 4">
            <a:extLst>
              <a:ext uri="{FF2B5EF4-FFF2-40B4-BE49-F238E27FC236}">
                <a16:creationId xmlns:a16="http://schemas.microsoft.com/office/drawing/2014/main" id="{B22E5E6F-159C-366B-5296-441253F3F0BB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6191065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39" name="Inhaltsplatzhalter 10">
            <a:extLst>
              <a:ext uri="{FF2B5EF4-FFF2-40B4-BE49-F238E27FC236}">
                <a16:creationId xmlns:a16="http://schemas.microsoft.com/office/drawing/2014/main" id="{8F99875B-FC4F-7DCE-AACD-FF783DF1F8CC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6191065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0" name="Bildplatzhalter 4">
            <a:extLst>
              <a:ext uri="{FF2B5EF4-FFF2-40B4-BE49-F238E27FC236}">
                <a16:creationId xmlns:a16="http://schemas.microsoft.com/office/drawing/2014/main" id="{86D99F31-E97B-1DE8-80A6-FCE2268D7504}"/>
              </a:ext>
            </a:extLst>
          </p:cNvPr>
          <p:cNvSpPr>
            <a:spLocks noGrp="1"/>
          </p:cNvSpPr>
          <p:nvPr>
            <p:ph type="pic" sz="quarter" idx="43"/>
          </p:nvPr>
        </p:nvSpPr>
        <p:spPr>
          <a:xfrm>
            <a:off x="8162149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1" name="Inhaltsplatzhalter 10">
            <a:extLst>
              <a:ext uri="{FF2B5EF4-FFF2-40B4-BE49-F238E27FC236}">
                <a16:creationId xmlns:a16="http://schemas.microsoft.com/office/drawing/2014/main" id="{2AFB99F6-8B03-8325-85FE-ACF55FEF4C7E}"/>
              </a:ext>
            </a:extLst>
          </p:cNvPr>
          <p:cNvSpPr>
            <a:spLocks noGrp="1"/>
          </p:cNvSpPr>
          <p:nvPr>
            <p:ph sz="quarter" idx="44" hasCustomPrompt="1"/>
          </p:nvPr>
        </p:nvSpPr>
        <p:spPr>
          <a:xfrm>
            <a:off x="8162149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2" name="Bildplatzhalter 4">
            <a:extLst>
              <a:ext uri="{FF2B5EF4-FFF2-40B4-BE49-F238E27FC236}">
                <a16:creationId xmlns:a16="http://schemas.microsoft.com/office/drawing/2014/main" id="{7B354065-93C3-8CD0-C6F7-EAD8915CFD21}"/>
              </a:ext>
            </a:extLst>
          </p:cNvPr>
          <p:cNvSpPr>
            <a:spLocks noGrp="1"/>
          </p:cNvSpPr>
          <p:nvPr>
            <p:ph type="pic" sz="quarter" idx="45"/>
          </p:nvPr>
        </p:nvSpPr>
        <p:spPr>
          <a:xfrm>
            <a:off x="10133233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3" name="Inhaltsplatzhalter 10">
            <a:extLst>
              <a:ext uri="{FF2B5EF4-FFF2-40B4-BE49-F238E27FC236}">
                <a16:creationId xmlns:a16="http://schemas.microsoft.com/office/drawing/2014/main" id="{D9B63D01-B563-7751-25F8-D9E1385E66D2}"/>
              </a:ext>
            </a:extLst>
          </p:cNvPr>
          <p:cNvSpPr>
            <a:spLocks noGrp="1"/>
          </p:cNvSpPr>
          <p:nvPr>
            <p:ph sz="quarter" idx="46" hasCustomPrompt="1"/>
          </p:nvPr>
        </p:nvSpPr>
        <p:spPr>
          <a:xfrm>
            <a:off x="10133233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4" name="Bildplatzhalter 4">
            <a:extLst>
              <a:ext uri="{FF2B5EF4-FFF2-40B4-BE49-F238E27FC236}">
                <a16:creationId xmlns:a16="http://schemas.microsoft.com/office/drawing/2014/main" id="{3561E328-70B6-85DB-D07B-4E3133D9FE77}"/>
              </a:ext>
            </a:extLst>
          </p:cNvPr>
          <p:cNvSpPr>
            <a:spLocks noGrp="1"/>
          </p:cNvSpPr>
          <p:nvPr>
            <p:ph type="pic" sz="quarter" idx="47"/>
          </p:nvPr>
        </p:nvSpPr>
        <p:spPr>
          <a:xfrm>
            <a:off x="2247851" y="4491720"/>
            <a:ext cx="1782000" cy="954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45" name="Inhaltsplatzhalter 10">
            <a:extLst>
              <a:ext uri="{FF2B5EF4-FFF2-40B4-BE49-F238E27FC236}">
                <a16:creationId xmlns:a16="http://schemas.microsoft.com/office/drawing/2014/main" id="{818DEC37-95E8-080D-AB4D-58F52BC284EC}"/>
              </a:ext>
            </a:extLst>
          </p:cNvPr>
          <p:cNvSpPr>
            <a:spLocks noGrp="1"/>
          </p:cNvSpPr>
          <p:nvPr>
            <p:ph sz="quarter" idx="48" hasCustomPrompt="1"/>
          </p:nvPr>
        </p:nvSpPr>
        <p:spPr>
          <a:xfrm>
            <a:off x="2247851" y="5518339"/>
            <a:ext cx="1782000" cy="718315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</p:spTree>
    <p:extLst>
      <p:ext uri="{BB962C8B-B14F-4D97-AF65-F5344CB8AC3E}">
        <p14:creationId xmlns:p14="http://schemas.microsoft.com/office/powerpoint/2010/main" val="24116460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eitstrah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536400"/>
          </a:xfrm>
        </p:spPr>
        <p:txBody>
          <a:bodyPr/>
          <a:lstStyle/>
          <a:p>
            <a:r>
              <a:rPr lang="de-CH" dirty="0"/>
              <a:t>Insert title</a:t>
            </a:r>
          </a:p>
        </p:txBody>
      </p:sp>
      <p:cxnSp>
        <p:nvCxnSpPr>
          <p:cNvPr id="7" name="Gerade Verbindung mit Pfeil 6">
            <a:extLst>
              <a:ext uri="{FF2B5EF4-FFF2-40B4-BE49-F238E27FC236}">
                <a16:creationId xmlns:a16="http://schemas.microsoft.com/office/drawing/2014/main" id="{3960DD06-5403-402D-6C88-53DCD45F16E1}"/>
              </a:ext>
            </a:extLst>
          </p:cNvPr>
          <p:cNvCxnSpPr/>
          <p:nvPr userDrawn="1"/>
        </p:nvCxnSpPr>
        <p:spPr>
          <a:xfrm>
            <a:off x="269875" y="3497585"/>
            <a:ext cx="1165225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Bildplatzhalter 4">
            <a:extLst>
              <a:ext uri="{FF2B5EF4-FFF2-40B4-BE49-F238E27FC236}">
                <a16:creationId xmlns:a16="http://schemas.microsoft.com/office/drawing/2014/main" id="{F49F2DB0-AB5C-6BD8-064D-373B4B1209AB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9875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6" name="Bildplatzhalter 4">
            <a:extLst>
              <a:ext uri="{FF2B5EF4-FFF2-40B4-BE49-F238E27FC236}">
                <a16:creationId xmlns:a16="http://schemas.microsoft.com/office/drawing/2014/main" id="{F0B6A180-6984-B9E7-7ADC-A121B77988BD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974003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7" name="Bildplatzhalter 4">
            <a:extLst>
              <a:ext uri="{FF2B5EF4-FFF2-40B4-BE49-F238E27FC236}">
                <a16:creationId xmlns:a16="http://schemas.microsoft.com/office/drawing/2014/main" id="{38372887-04E8-C5D5-EF4C-1E25A260FB2C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667159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8" name="Bildplatzhalter 4">
            <a:extLst>
              <a:ext uri="{FF2B5EF4-FFF2-40B4-BE49-F238E27FC236}">
                <a16:creationId xmlns:a16="http://schemas.microsoft.com/office/drawing/2014/main" id="{7A14FB65-6B89-A9C8-8DB1-7B1F7CBFAEC8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360315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19" name="Bildplatzhalter 4">
            <a:extLst>
              <a:ext uri="{FF2B5EF4-FFF2-40B4-BE49-F238E27FC236}">
                <a16:creationId xmlns:a16="http://schemas.microsoft.com/office/drawing/2014/main" id="{CD8F59A9-69CA-1C2A-33D7-AD0BB64181B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7053471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0" name="Bildplatzhalter 4">
            <a:extLst>
              <a:ext uri="{FF2B5EF4-FFF2-40B4-BE49-F238E27FC236}">
                <a16:creationId xmlns:a16="http://schemas.microsoft.com/office/drawing/2014/main" id="{B582FB2A-C51D-65C1-0203-3A5AB4DB0F4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746627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1" name="Bildplatzhalter 4">
            <a:extLst>
              <a:ext uri="{FF2B5EF4-FFF2-40B4-BE49-F238E27FC236}">
                <a16:creationId xmlns:a16="http://schemas.microsoft.com/office/drawing/2014/main" id="{18F14028-DA69-147A-C414-9146D8EAE5FD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10439783" y="125312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2" name="Bildplatzhalter 4">
            <a:extLst>
              <a:ext uri="{FF2B5EF4-FFF2-40B4-BE49-F238E27FC236}">
                <a16:creationId xmlns:a16="http://schemas.microsoft.com/office/drawing/2014/main" id="{3A11402F-1392-D5B0-DE17-2E270C800CA5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136079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3" name="Bildplatzhalter 4">
            <a:extLst>
              <a:ext uri="{FF2B5EF4-FFF2-40B4-BE49-F238E27FC236}">
                <a16:creationId xmlns:a16="http://schemas.microsoft.com/office/drawing/2014/main" id="{92F84F7D-2669-46EA-F7E5-F5A3AE35C50F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829006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4" name="Bildplatzhalter 4">
            <a:extLst>
              <a:ext uri="{FF2B5EF4-FFF2-40B4-BE49-F238E27FC236}">
                <a16:creationId xmlns:a16="http://schemas.microsoft.com/office/drawing/2014/main" id="{7F4B621D-593C-EF66-AAA8-260F24BB8163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4521933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5" name="Bildplatzhalter 4">
            <a:extLst>
              <a:ext uri="{FF2B5EF4-FFF2-40B4-BE49-F238E27FC236}">
                <a16:creationId xmlns:a16="http://schemas.microsoft.com/office/drawing/2014/main" id="{EAB29708-5948-93D3-1DAE-9AA4E5A03DCE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214860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6" name="Bildplatzhalter 4">
            <a:extLst>
              <a:ext uri="{FF2B5EF4-FFF2-40B4-BE49-F238E27FC236}">
                <a16:creationId xmlns:a16="http://schemas.microsoft.com/office/drawing/2014/main" id="{6590CFDF-AA3F-86A0-462A-8B00EDC3EDDD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7907787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7" name="Bildplatzhalter 4">
            <a:extLst>
              <a:ext uri="{FF2B5EF4-FFF2-40B4-BE49-F238E27FC236}">
                <a16:creationId xmlns:a16="http://schemas.microsoft.com/office/drawing/2014/main" id="{F8D57941-57A2-78B6-C142-19F25D64A5F1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9600716" y="3819835"/>
            <a:ext cx="1486800" cy="1530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 dirty="0"/>
          </a:p>
        </p:txBody>
      </p:sp>
      <p:sp>
        <p:nvSpPr>
          <p:cNvPr id="128" name="Inhaltsplatzhalter 10">
            <a:extLst>
              <a:ext uri="{FF2B5EF4-FFF2-40B4-BE49-F238E27FC236}">
                <a16:creationId xmlns:a16="http://schemas.microsoft.com/office/drawing/2014/main" id="{84D95677-0114-3854-2A06-CDDFDD440777}"/>
              </a:ext>
            </a:extLst>
          </p:cNvPr>
          <p:cNvSpPr>
            <a:spLocks noGrp="1"/>
          </p:cNvSpPr>
          <p:nvPr>
            <p:ph sz="quarter" idx="30" hasCustomPrompt="1"/>
          </p:nvPr>
        </p:nvSpPr>
        <p:spPr>
          <a:xfrm>
            <a:off x="269875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29" name="Inhaltsplatzhalter 10">
            <a:extLst>
              <a:ext uri="{FF2B5EF4-FFF2-40B4-BE49-F238E27FC236}">
                <a16:creationId xmlns:a16="http://schemas.microsoft.com/office/drawing/2014/main" id="{830824E2-E1B0-01AE-F199-E13B717EE78D}"/>
              </a:ext>
            </a:extLst>
          </p:cNvPr>
          <p:cNvSpPr>
            <a:spLocks noGrp="1"/>
          </p:cNvSpPr>
          <p:nvPr>
            <p:ph sz="quarter" idx="31" hasCustomPrompt="1"/>
          </p:nvPr>
        </p:nvSpPr>
        <p:spPr>
          <a:xfrm>
            <a:off x="1974003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0" name="Inhaltsplatzhalter 10">
            <a:extLst>
              <a:ext uri="{FF2B5EF4-FFF2-40B4-BE49-F238E27FC236}">
                <a16:creationId xmlns:a16="http://schemas.microsoft.com/office/drawing/2014/main" id="{B661178F-E8BD-64EC-8DCE-B999B4D9EABD}"/>
              </a:ext>
            </a:extLst>
          </p:cNvPr>
          <p:cNvSpPr>
            <a:spLocks noGrp="1"/>
          </p:cNvSpPr>
          <p:nvPr>
            <p:ph sz="quarter" idx="32" hasCustomPrompt="1"/>
          </p:nvPr>
        </p:nvSpPr>
        <p:spPr>
          <a:xfrm>
            <a:off x="3667159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1" name="Inhaltsplatzhalter 10">
            <a:extLst>
              <a:ext uri="{FF2B5EF4-FFF2-40B4-BE49-F238E27FC236}">
                <a16:creationId xmlns:a16="http://schemas.microsoft.com/office/drawing/2014/main" id="{A0685B94-A30D-8020-BFC0-B77022CBDE9F}"/>
              </a:ext>
            </a:extLst>
          </p:cNvPr>
          <p:cNvSpPr>
            <a:spLocks noGrp="1"/>
          </p:cNvSpPr>
          <p:nvPr>
            <p:ph sz="quarter" idx="33" hasCustomPrompt="1"/>
          </p:nvPr>
        </p:nvSpPr>
        <p:spPr>
          <a:xfrm>
            <a:off x="5360315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2" name="Inhaltsplatzhalter 10">
            <a:extLst>
              <a:ext uri="{FF2B5EF4-FFF2-40B4-BE49-F238E27FC236}">
                <a16:creationId xmlns:a16="http://schemas.microsoft.com/office/drawing/2014/main" id="{7FB39B7C-36A1-9048-02BA-E03566F2EB1F}"/>
              </a:ext>
            </a:extLst>
          </p:cNvPr>
          <p:cNvSpPr>
            <a:spLocks noGrp="1"/>
          </p:cNvSpPr>
          <p:nvPr>
            <p:ph sz="quarter" idx="34" hasCustomPrompt="1"/>
          </p:nvPr>
        </p:nvSpPr>
        <p:spPr>
          <a:xfrm>
            <a:off x="7053471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3" name="Inhaltsplatzhalter 10">
            <a:extLst>
              <a:ext uri="{FF2B5EF4-FFF2-40B4-BE49-F238E27FC236}">
                <a16:creationId xmlns:a16="http://schemas.microsoft.com/office/drawing/2014/main" id="{15CACBB6-4692-7C6A-8251-BEBD135224A0}"/>
              </a:ext>
            </a:extLst>
          </p:cNvPr>
          <p:cNvSpPr>
            <a:spLocks noGrp="1"/>
          </p:cNvSpPr>
          <p:nvPr>
            <p:ph sz="quarter" idx="35" hasCustomPrompt="1"/>
          </p:nvPr>
        </p:nvSpPr>
        <p:spPr>
          <a:xfrm>
            <a:off x="8746627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4" name="Inhaltsplatzhalter 10">
            <a:extLst>
              <a:ext uri="{FF2B5EF4-FFF2-40B4-BE49-F238E27FC236}">
                <a16:creationId xmlns:a16="http://schemas.microsoft.com/office/drawing/2014/main" id="{BECB31F3-1FF3-7738-D3E5-314BB6A8314A}"/>
              </a:ext>
            </a:extLst>
          </p:cNvPr>
          <p:cNvSpPr>
            <a:spLocks noGrp="1"/>
          </p:cNvSpPr>
          <p:nvPr>
            <p:ph sz="quarter" idx="36" hasCustomPrompt="1"/>
          </p:nvPr>
        </p:nvSpPr>
        <p:spPr>
          <a:xfrm>
            <a:off x="10439783" y="2949966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5" name="Inhaltsplatzhalter 10">
            <a:extLst>
              <a:ext uri="{FF2B5EF4-FFF2-40B4-BE49-F238E27FC236}">
                <a16:creationId xmlns:a16="http://schemas.microsoft.com/office/drawing/2014/main" id="{62AF25DC-CA5E-4417-22E5-A964FF016F62}"/>
              </a:ext>
            </a:extLst>
          </p:cNvPr>
          <p:cNvSpPr>
            <a:spLocks noGrp="1"/>
          </p:cNvSpPr>
          <p:nvPr>
            <p:ph sz="quarter" idx="37" hasCustomPrompt="1"/>
          </p:nvPr>
        </p:nvSpPr>
        <p:spPr>
          <a:xfrm>
            <a:off x="1136079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6" name="Inhaltsplatzhalter 10">
            <a:extLst>
              <a:ext uri="{FF2B5EF4-FFF2-40B4-BE49-F238E27FC236}">
                <a16:creationId xmlns:a16="http://schemas.microsoft.com/office/drawing/2014/main" id="{90D56CD7-60EE-495F-ED4B-C31A87C45E84}"/>
              </a:ext>
            </a:extLst>
          </p:cNvPr>
          <p:cNvSpPr>
            <a:spLocks noGrp="1"/>
          </p:cNvSpPr>
          <p:nvPr>
            <p:ph sz="quarter" idx="38" hasCustomPrompt="1"/>
          </p:nvPr>
        </p:nvSpPr>
        <p:spPr>
          <a:xfrm>
            <a:off x="2829006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7" name="Inhaltsplatzhalter 10">
            <a:extLst>
              <a:ext uri="{FF2B5EF4-FFF2-40B4-BE49-F238E27FC236}">
                <a16:creationId xmlns:a16="http://schemas.microsoft.com/office/drawing/2014/main" id="{28B0CB76-6D72-3E2E-056B-27DB3947102B}"/>
              </a:ext>
            </a:extLst>
          </p:cNvPr>
          <p:cNvSpPr>
            <a:spLocks noGrp="1"/>
          </p:cNvSpPr>
          <p:nvPr>
            <p:ph sz="quarter" idx="39" hasCustomPrompt="1"/>
          </p:nvPr>
        </p:nvSpPr>
        <p:spPr>
          <a:xfrm>
            <a:off x="4521933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8" name="Inhaltsplatzhalter 10">
            <a:extLst>
              <a:ext uri="{FF2B5EF4-FFF2-40B4-BE49-F238E27FC236}">
                <a16:creationId xmlns:a16="http://schemas.microsoft.com/office/drawing/2014/main" id="{57BA3158-F345-F5B5-83D3-6B1D5546CF23}"/>
              </a:ext>
            </a:extLst>
          </p:cNvPr>
          <p:cNvSpPr>
            <a:spLocks noGrp="1"/>
          </p:cNvSpPr>
          <p:nvPr>
            <p:ph sz="quarter" idx="40" hasCustomPrompt="1"/>
          </p:nvPr>
        </p:nvSpPr>
        <p:spPr>
          <a:xfrm>
            <a:off x="6214860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39" name="Inhaltsplatzhalter 10">
            <a:extLst>
              <a:ext uri="{FF2B5EF4-FFF2-40B4-BE49-F238E27FC236}">
                <a16:creationId xmlns:a16="http://schemas.microsoft.com/office/drawing/2014/main" id="{FC40280B-F0D4-264E-C17E-3D2B98F56454}"/>
              </a:ext>
            </a:extLst>
          </p:cNvPr>
          <p:cNvSpPr>
            <a:spLocks noGrp="1"/>
          </p:cNvSpPr>
          <p:nvPr>
            <p:ph sz="quarter" idx="41" hasCustomPrompt="1"/>
          </p:nvPr>
        </p:nvSpPr>
        <p:spPr>
          <a:xfrm>
            <a:off x="7907787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40" name="Inhaltsplatzhalter 10">
            <a:extLst>
              <a:ext uri="{FF2B5EF4-FFF2-40B4-BE49-F238E27FC236}">
                <a16:creationId xmlns:a16="http://schemas.microsoft.com/office/drawing/2014/main" id="{4B3C570F-341A-24E7-0226-5D3A693E9D76}"/>
              </a:ext>
            </a:extLst>
          </p:cNvPr>
          <p:cNvSpPr>
            <a:spLocks noGrp="1"/>
          </p:cNvSpPr>
          <p:nvPr>
            <p:ph sz="quarter" idx="42" hasCustomPrompt="1"/>
          </p:nvPr>
        </p:nvSpPr>
        <p:spPr>
          <a:xfrm>
            <a:off x="9600716" y="5503753"/>
            <a:ext cx="1486798" cy="433507"/>
          </a:xfrm>
        </p:spPr>
        <p:txBody>
          <a:bodyPr/>
          <a:lstStyle>
            <a:lvl1pPr>
              <a:lnSpc>
                <a:spcPct val="100000"/>
              </a:lnSpc>
              <a:defRPr sz="1000"/>
            </a:lvl1pPr>
            <a:lvl2pPr>
              <a:lnSpc>
                <a:spcPct val="100000"/>
              </a:lnSpc>
              <a:defRPr sz="1000"/>
            </a:lvl2pPr>
            <a:lvl3pPr>
              <a:lnSpc>
                <a:spcPct val="100000"/>
              </a:lnSpc>
              <a:defRPr sz="1000"/>
            </a:lvl3pPr>
            <a:lvl4pPr>
              <a:lnSpc>
                <a:spcPct val="100000"/>
              </a:lnSpc>
              <a:defRPr sz="1000"/>
            </a:lvl4pPr>
            <a:lvl5pPr>
              <a:lnSpc>
                <a:spcPct val="100000"/>
              </a:lnSpc>
              <a:defRPr sz="1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</p:spTree>
    <p:extLst>
      <p:ext uri="{BB962C8B-B14F-4D97-AF65-F5344CB8AC3E}">
        <p14:creationId xmlns:p14="http://schemas.microsoft.com/office/powerpoint/2010/main" val="537260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mit Log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6">
            <a:extLst>
              <a:ext uri="{FF2B5EF4-FFF2-40B4-BE49-F238E27FC236}">
                <a16:creationId xmlns:a16="http://schemas.microsoft.com/office/drawing/2014/main" id="{594A2224-C75D-E37B-0A24-FEB1EFADBA82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1710983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2" name="Bildplatzhalter 6">
            <a:extLst>
              <a:ext uri="{FF2B5EF4-FFF2-40B4-BE49-F238E27FC236}">
                <a16:creationId xmlns:a16="http://schemas.microsoft.com/office/drawing/2014/main" id="{24B052D3-9F63-5423-3F23-060FFDF98CB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3155868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1080000"/>
            <a:ext cx="11652249" cy="49788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22D3C48-FDED-470C-908E-96B5A0DD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 rot="16200000">
            <a:off x="12192000" y="7200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2EE75E3-ECA9-42A7-ABAC-813D3CFBE2CD}" type="datetime1">
              <a:rPr lang="de-CH" noProof="0" smtClean="0"/>
              <a:t>25.03.26</a:t>
            </a:fld>
            <a:endParaRPr lang="de-CH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98B2F51-FE27-4B05-A169-62F7E9E34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16200000">
            <a:off x="12192000" y="152795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noProof="0"/>
              <a:t>Fusszeile (Ändern über «Einfügen &gt; Kopf- und Fusszeile»)</a:t>
            </a:r>
            <a:endParaRPr lang="de-CH" noProof="0"/>
          </a:p>
        </p:txBody>
      </p:sp>
      <p:sp>
        <p:nvSpPr>
          <p:cNvPr id="8" name="Foliennummernplatzhalter 7">
            <a:extLst>
              <a:ext uri="{FF2B5EF4-FFF2-40B4-BE49-F238E27FC236}">
                <a16:creationId xmlns:a16="http://schemas.microsoft.com/office/drawing/2014/main" id="{CD7C1A0D-0D46-4AD6-A4E0-C34A72CE2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 rot="16200000">
            <a:off x="12192000" y="0"/>
            <a:ext cx="72000" cy="72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noProof="0"/>
              <a:t>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99E961D6-F750-1FDF-0BD7-64E76801105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295A67BB-618C-1D20-BBA9-4290E06F60D0}"/>
              </a:ext>
            </a:extLst>
          </p:cNvPr>
          <p:cNvCxnSpPr>
            <a:cxnSpLocks/>
          </p:cNvCxnSpPr>
          <p:nvPr userDrawn="1"/>
        </p:nvCxnSpPr>
        <p:spPr>
          <a:xfrm>
            <a:off x="1491966" y="6246812"/>
            <a:ext cx="0" cy="337344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Gerader Verbinder 16">
            <a:extLst>
              <a:ext uri="{FF2B5EF4-FFF2-40B4-BE49-F238E27FC236}">
                <a16:creationId xmlns:a16="http://schemas.microsoft.com/office/drawing/2014/main" id="{CBF91D96-3640-965E-5C15-FE5E1A4623FE}"/>
              </a:ext>
            </a:extLst>
          </p:cNvPr>
          <p:cNvCxnSpPr>
            <a:cxnSpLocks/>
          </p:cNvCxnSpPr>
          <p:nvPr userDrawn="1"/>
        </p:nvCxnSpPr>
        <p:spPr>
          <a:xfrm>
            <a:off x="2951746" y="6246812"/>
            <a:ext cx="0" cy="337344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Gerader Verbinder 1">
            <a:extLst>
              <a:ext uri="{FF2B5EF4-FFF2-40B4-BE49-F238E27FC236}">
                <a16:creationId xmlns:a16="http://schemas.microsoft.com/office/drawing/2014/main" id="{5A04CBAD-2C4F-A402-4949-1283FB197368}"/>
              </a:ext>
            </a:extLst>
          </p:cNvPr>
          <p:cNvCxnSpPr/>
          <p:nvPr userDrawn="1"/>
        </p:nvCxnSpPr>
        <p:spPr>
          <a:xfrm>
            <a:off x="2134800" y="268547"/>
            <a:ext cx="0" cy="5400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22F3AE3-7ACB-2716-808B-C82789FE837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" y="2440388"/>
            <a:ext cx="3484209" cy="1516918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 marL="0" marR="0" indent="0" algn="l" defTabSz="914400" rtl="0" eaLnBrk="1" fontAlgn="auto" latinLnBrk="0" hangingPunct="1">
              <a:lnSpc>
                <a:spcPct val="9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 sz="3000" b="1"/>
            </a:lvl1pPr>
            <a:lvl2pPr marL="0" indent="0">
              <a:lnSpc>
                <a:spcPct val="100000"/>
              </a:lnSpc>
              <a:spcBef>
                <a:spcPts val="700"/>
              </a:spcBef>
              <a:buFontTx/>
              <a:buNone/>
              <a:defRPr sz="2000" b="0"/>
            </a:lvl2pPr>
            <a:lvl3pPr marL="0" indent="0">
              <a:lnSpc>
                <a:spcPct val="103000"/>
              </a:lnSpc>
              <a:spcBef>
                <a:spcPts val="700"/>
              </a:spcBef>
              <a:buFontTx/>
              <a:buNone/>
              <a:defRPr sz="1600" b="0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Insert title</a:t>
            </a:r>
          </a:p>
          <a:p>
            <a:pPr lvl="1"/>
            <a:r>
              <a:rPr lang="de-CH" noProof="0" dirty="0"/>
              <a:t>Level 2 (</a:t>
            </a:r>
            <a:r>
              <a:rPr lang="de-CH" noProof="0" dirty="0" err="1"/>
              <a:t>Subtitle</a:t>
            </a:r>
            <a:r>
              <a:rPr lang="de-CH" noProof="0" dirty="0"/>
              <a:t>)</a:t>
            </a:r>
          </a:p>
          <a:p>
            <a:pPr lvl="2"/>
            <a:r>
              <a:rPr lang="en-US" noProof="0" dirty="0"/>
              <a:t>Level 3 (First name Surname/Date)</a:t>
            </a:r>
            <a:endParaRPr lang="de-CH" noProof="0" dirty="0"/>
          </a:p>
        </p:txBody>
      </p:sp>
      <p:sp>
        <p:nvSpPr>
          <p:cNvPr id="7" name="Bildplatzhalter 6">
            <a:extLst>
              <a:ext uri="{FF2B5EF4-FFF2-40B4-BE49-F238E27FC236}">
                <a16:creationId xmlns:a16="http://schemas.microsoft.com/office/drawing/2014/main" id="{B49A379B-0242-E25F-3D52-58E18DD982F6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266098" y="6224588"/>
            <a:ext cx="1021219" cy="352570"/>
          </a:xfrm>
        </p:spPr>
        <p:txBody>
          <a:bodyPr/>
          <a:lstStyle/>
          <a:p>
            <a:r>
              <a:rPr lang="de-DE" dirty="0"/>
              <a:t>Logo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1F1680C-B693-399A-6FDC-7FE19D36337B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2412000" y="273600"/>
            <a:ext cx="3466800" cy="5364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endParaRPr lang="de-CH" sz="1300" kern="1200" spc="-20" baseline="0" dirty="0">
              <a:solidFill>
                <a:schemeClr val="tx1"/>
              </a:solidFill>
              <a:latin typeface="Source Sans Pro SemiBold" panose="020B0603030403020204" pitchFamily="34" charset="0"/>
              <a:ea typeface="+mn-ea"/>
              <a:cs typeface="+mn-cs"/>
            </a:endParaRP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5C2D804-10C3-A07B-578F-4FEB03F921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8721546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11652249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/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851762AD-21B0-A099-004B-9FA9D81CC4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2773539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acht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ildplatzhalter 4">
            <a:extLst>
              <a:ext uri="{FF2B5EF4-FFF2-40B4-BE49-F238E27FC236}">
                <a16:creationId xmlns:a16="http://schemas.microsoft.com/office/drawing/2014/main" id="{73EBFA33-E838-4FF1-1D0F-2B8F723A98F0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43F26200-5089-80AE-C07E-2ADBBFCB862E}"/>
              </a:ext>
            </a:extLst>
          </p:cNvPr>
          <p:cNvCxnSpPr>
            <a:cxnSpLocks/>
          </p:cNvCxnSpPr>
          <p:nvPr userDrawn="1"/>
        </p:nvCxnSpPr>
        <p:spPr>
          <a:xfrm>
            <a:off x="1418938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platzhalter 10">
            <a:extLst>
              <a:ext uri="{FF2B5EF4-FFF2-40B4-BE49-F238E27FC236}">
                <a16:creationId xmlns:a16="http://schemas.microsoft.com/office/drawing/2014/main" id="{795B1871-CB5E-1539-590E-A27B00A5B38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5372" y="6448574"/>
            <a:ext cx="1141200" cy="1368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solidFill>
                  <a:schemeClr val="tx1"/>
                </a:solidFill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CH" noProof="0" dirty="0"/>
              <a:t> </a:t>
            </a:r>
          </a:p>
        </p:txBody>
      </p:sp>
      <p:sp>
        <p:nvSpPr>
          <p:cNvPr id="13" name="Titel 1">
            <a:extLst>
              <a:ext uri="{FF2B5EF4-FFF2-40B4-BE49-F238E27FC236}">
                <a16:creationId xmlns:a16="http://schemas.microsoft.com/office/drawing/2014/main" id="{F7249099-EAE8-15A9-5DD9-4B8BD6C113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11650662" cy="62594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8" name="Textplatzhalter 27">
            <a:extLst>
              <a:ext uri="{FF2B5EF4-FFF2-40B4-BE49-F238E27FC236}">
                <a16:creationId xmlns:a16="http://schemas.microsoft.com/office/drawing/2014/main" id="{9EB74D43-ABA5-E11E-DD85-85CF51186C28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230670" y="27276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10" name="Textplatzhalter 27">
            <a:extLst>
              <a:ext uri="{FF2B5EF4-FFF2-40B4-BE49-F238E27FC236}">
                <a16:creationId xmlns:a16="http://schemas.microsoft.com/office/drawing/2014/main" id="{048FC5CC-2121-56F3-C3F5-B5C874FFB12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76264" y="1826540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11" name="Textplatzhalter 27">
            <a:extLst>
              <a:ext uri="{FF2B5EF4-FFF2-40B4-BE49-F238E27FC236}">
                <a16:creationId xmlns:a16="http://schemas.microsoft.com/office/drawing/2014/main" id="{BB0B7B4E-7C57-28E9-4CB9-B4570ABC59C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230960" y="182177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14" name="Textplatzhalter 27">
            <a:extLst>
              <a:ext uri="{FF2B5EF4-FFF2-40B4-BE49-F238E27FC236}">
                <a16:creationId xmlns:a16="http://schemas.microsoft.com/office/drawing/2014/main" id="{A8FF8281-AD66-C77E-347B-07E4F503BA1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76264" y="2732367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0" name="Textplatzhalter 27">
            <a:extLst>
              <a:ext uri="{FF2B5EF4-FFF2-40B4-BE49-F238E27FC236}">
                <a16:creationId xmlns:a16="http://schemas.microsoft.com/office/drawing/2014/main" id="{55EE194A-C397-2617-7780-D86A48CAE74D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275974" y="4611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44" name="Textplatzhalter 27">
            <a:extLst>
              <a:ext uri="{FF2B5EF4-FFF2-40B4-BE49-F238E27FC236}">
                <a16:creationId xmlns:a16="http://schemas.microsoft.com/office/drawing/2014/main" id="{DBF35E7F-D953-CAA9-3A99-15E4880E3A1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192311" y="274200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50" name="Textplatzhalter 27">
            <a:extLst>
              <a:ext uri="{FF2B5EF4-FFF2-40B4-BE49-F238E27FC236}">
                <a16:creationId xmlns:a16="http://schemas.microsoft.com/office/drawing/2014/main" id="{692AC1F8-AB87-40B3-4118-64C6B6A63F00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6195128" y="4608625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51" name="Textplatzhalter 27">
            <a:extLst>
              <a:ext uri="{FF2B5EF4-FFF2-40B4-BE49-F238E27FC236}">
                <a16:creationId xmlns:a16="http://schemas.microsoft.com/office/drawing/2014/main" id="{8B875A59-87E2-329A-FECC-BEA7FE43BA9A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232838" y="4611686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52" name="Textplatzhalter 27">
            <a:extLst>
              <a:ext uri="{FF2B5EF4-FFF2-40B4-BE49-F238E27FC236}">
                <a16:creationId xmlns:a16="http://schemas.microsoft.com/office/drawing/2014/main" id="{69DCED49-C168-77C0-6547-0CADBD711BD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33128" y="3705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3" name="Textplatzhalter 27">
            <a:extLst>
              <a:ext uri="{FF2B5EF4-FFF2-40B4-BE49-F238E27FC236}">
                <a16:creationId xmlns:a16="http://schemas.microsoft.com/office/drawing/2014/main" id="{E691F604-DB24-E1B1-CD8D-23BFFC1444A1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76264" y="370585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4" name="Textplatzhalter 27">
            <a:extLst>
              <a:ext uri="{FF2B5EF4-FFF2-40B4-BE49-F238E27FC236}">
                <a16:creationId xmlns:a16="http://schemas.microsoft.com/office/drawing/2014/main" id="{48B584AC-71CB-16D8-E722-8AC5553FE598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192602" y="1836179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5" name="Textplatzhalter 27">
            <a:extLst>
              <a:ext uri="{FF2B5EF4-FFF2-40B4-BE49-F238E27FC236}">
                <a16:creationId xmlns:a16="http://schemas.microsoft.com/office/drawing/2014/main" id="{64EFC00D-C82F-63F3-901A-E32AA5563D77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6195418" y="370279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6" name="Textplatzhalter 27">
            <a:extLst>
              <a:ext uri="{FF2B5EF4-FFF2-40B4-BE49-F238E27FC236}">
                <a16:creationId xmlns:a16="http://schemas.microsoft.com/office/drawing/2014/main" id="{2F484B0C-2F5D-4A41-8BBA-C15A9F143EBE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9150114" y="1831417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7" name="Textplatzhalter 27">
            <a:extLst>
              <a:ext uri="{FF2B5EF4-FFF2-40B4-BE49-F238E27FC236}">
                <a16:creationId xmlns:a16="http://schemas.microsoft.com/office/drawing/2014/main" id="{4885B59F-449F-B852-F442-3B1C68A2AA6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9149824" y="2737244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  <p:sp>
        <p:nvSpPr>
          <p:cNvPr id="58" name="Textplatzhalter 27">
            <a:extLst>
              <a:ext uri="{FF2B5EF4-FFF2-40B4-BE49-F238E27FC236}">
                <a16:creationId xmlns:a16="http://schemas.microsoft.com/office/drawing/2014/main" id="{AA5DC075-9286-B8C4-CD9F-B561C39392C6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152282" y="3702798"/>
            <a:ext cx="2574000" cy="684000"/>
          </a:xfrm>
        </p:spPr>
        <p:txBody>
          <a:bodyPr/>
          <a:lstStyle>
            <a:lvl1pPr>
              <a:defRPr sz="4700" b="1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de-CH" noProof="0" dirty="0"/>
              <a:t>00</a:t>
            </a:r>
          </a:p>
        </p:txBody>
      </p:sp>
      <p:sp>
        <p:nvSpPr>
          <p:cNvPr id="59" name="Textplatzhalter 27">
            <a:extLst>
              <a:ext uri="{FF2B5EF4-FFF2-40B4-BE49-F238E27FC236}">
                <a16:creationId xmlns:a16="http://schemas.microsoft.com/office/drawing/2014/main" id="{2B7C5942-88D4-4AE4-D493-E6EB256531BC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9151992" y="4608624"/>
            <a:ext cx="2574000" cy="421200"/>
          </a:xfrm>
        </p:spPr>
        <p:txBody>
          <a:bodyPr/>
          <a:lstStyle>
            <a:lvl1pPr>
              <a:lnSpc>
                <a:spcPct val="98000"/>
              </a:lnSpc>
              <a:defRPr sz="1500" b="0">
                <a:solidFill>
                  <a:schemeClr val="bg1"/>
                </a:solidFill>
              </a:defRPr>
            </a:lvl1pPr>
            <a:lvl2pPr>
              <a:defRPr sz="4700" b="1">
                <a:solidFill>
                  <a:schemeClr val="tx1"/>
                </a:solidFill>
              </a:defRPr>
            </a:lvl2pPr>
            <a:lvl3pPr>
              <a:defRPr sz="4700" b="1">
                <a:solidFill>
                  <a:schemeClr val="tx1"/>
                </a:solidFill>
              </a:defRPr>
            </a:lvl3pPr>
            <a:lvl4pPr>
              <a:defRPr sz="4700" b="1">
                <a:solidFill>
                  <a:schemeClr val="tx1"/>
                </a:solidFill>
              </a:defRPr>
            </a:lvl4pPr>
            <a:lvl5pPr>
              <a:defRPr sz="4700" b="1">
                <a:solidFill>
                  <a:schemeClr val="tx1"/>
                </a:solidFill>
              </a:defRPr>
            </a:lvl5pPr>
          </a:lstStyle>
          <a:p>
            <a:pPr lvl="0"/>
            <a:r>
              <a:rPr lang="en-GB" noProof="0" dirty="0"/>
              <a:t>Insert content</a:t>
            </a:r>
          </a:p>
        </p:txBody>
      </p:sp>
    </p:spTree>
    <p:extLst>
      <p:ext uri="{BB962C8B-B14F-4D97-AF65-F5344CB8AC3E}">
        <p14:creationId xmlns:p14="http://schemas.microsoft.com/office/powerpoint/2010/main" val="21058123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ht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title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0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AAED8CC9-45E8-1A12-FE4B-99B48514CF4E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3231317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1" name="Inhaltsplatzhalter 2">
            <a:extLst>
              <a:ext uri="{FF2B5EF4-FFF2-40B4-BE49-F238E27FC236}">
                <a16:creationId xmlns:a16="http://schemas.microsoft.com/office/drawing/2014/main" id="{B0E65F99-D41E-97A8-5B90-921DFF4F75CF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191174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/>
            </a:lvl1pPr>
            <a:lvl2pPr>
              <a:defRPr lang="de-CH" noProof="0" dirty="0"/>
            </a:lvl2pPr>
            <a:lvl3pPr>
              <a:defRPr lang="de-CH"/>
            </a:lvl3pPr>
            <a:lvl4pPr>
              <a:defRPr lang="de-CH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2" name="Inhaltsplatzhalter 2">
            <a:extLst>
              <a:ext uri="{FF2B5EF4-FFF2-40B4-BE49-F238E27FC236}">
                <a16:creationId xmlns:a16="http://schemas.microsoft.com/office/drawing/2014/main" id="{E2B30555-3BA5-1953-D982-C69CB839D8F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9151032" y="3228982"/>
            <a:ext cx="2775600" cy="2259037"/>
          </a:xfrm>
        </p:spPr>
        <p:txBody>
          <a:bodyPr vert="horz" lIns="0" tIns="0" rIns="0" bIns="0" rtlCol="0">
            <a:noAutofit/>
          </a:bodyPr>
          <a:lstStyle>
            <a:lvl1pPr>
              <a:defRPr lang="de-CH"/>
            </a:lvl1pPr>
            <a:lvl2pPr>
              <a:defRPr lang="de-CH" noProof="0" dirty="0"/>
            </a:lvl2pPr>
            <a:lvl3pPr>
              <a:defRPr lang="de-CH"/>
            </a:lvl3pPr>
            <a:lvl4pPr>
              <a:defRPr lang="de-CH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16" name="Inhaltsplatzhalter 2">
            <a:extLst>
              <a:ext uri="{FF2B5EF4-FFF2-40B4-BE49-F238E27FC236}">
                <a16:creationId xmlns:a16="http://schemas.microsoft.com/office/drawing/2014/main" id="{B4DAEC7F-9097-CC65-18FC-ABDF8656180C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9151031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2" name="Inhaltsplatzhalter 2">
            <a:extLst>
              <a:ext uri="{FF2B5EF4-FFF2-40B4-BE49-F238E27FC236}">
                <a16:creationId xmlns:a16="http://schemas.microsoft.com/office/drawing/2014/main" id="{999A24F7-6F45-D408-172F-9FCB5D02667F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191174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3" name="Inhaltsplatzhalter 2">
            <a:extLst>
              <a:ext uri="{FF2B5EF4-FFF2-40B4-BE49-F238E27FC236}">
                <a16:creationId xmlns:a16="http://schemas.microsoft.com/office/drawing/2014/main" id="{F564AFF4-7AFB-5D44-CE32-7B8A59C91178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3231317" y="1371600"/>
            <a:ext cx="2775600" cy="1716981"/>
          </a:xfrm>
        </p:spPr>
        <p:txBody>
          <a:bodyPr/>
          <a:lstStyle>
            <a:lvl1pPr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A71E75C8-391E-2558-3A91-AA1F31A93B0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71460" y="1371600"/>
            <a:ext cx="2775600" cy="1716981"/>
          </a:xfrm>
        </p:spPr>
        <p:txBody>
          <a:bodyPr/>
          <a:lstStyle>
            <a:lvl1pPr>
              <a:tabLst>
                <a:tab pos="1704975" algn="l"/>
              </a:tabLst>
              <a:defRPr/>
            </a:lvl1pPr>
            <a:lvl2pPr marL="226800" indent="-226800">
              <a:buFont typeface="Source Sans Pro" panose="020B0503030403020204" pitchFamily="34" charset="0"/>
              <a:buChar char="―"/>
              <a:defRPr/>
            </a:lvl2pPr>
            <a:lvl3pPr marL="658800" indent="-226800">
              <a:buFont typeface="Source Sans Pro" panose="020B0503030403020204" pitchFamily="34" charset="0"/>
              <a:buChar char="―"/>
              <a:defRPr/>
            </a:lvl3pPr>
            <a:lvl4pPr marL="1090800" indent="-226800">
              <a:buFont typeface="Source Sans Pro" panose="020B0503030403020204" pitchFamily="34" charset="0"/>
              <a:buChar char="―"/>
              <a:defRPr/>
            </a:lvl4pPr>
            <a:lvl5pPr marL="1522800" indent="-22680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7" name="Textplatzhalter 8">
            <a:extLst>
              <a:ext uri="{FF2B5EF4-FFF2-40B4-BE49-F238E27FC236}">
                <a16:creationId xmlns:a16="http://schemas.microsoft.com/office/drawing/2014/main" id="{3E32DEA9-77CE-B434-4A3D-3AAB04FD784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270000" y="6019388"/>
            <a:ext cx="5736917" cy="205200"/>
          </a:xfrm>
        </p:spPr>
        <p:txBody>
          <a:bodyPr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</p:spTree>
    <p:extLst>
      <p:ext uri="{BB962C8B-B14F-4D97-AF65-F5344CB8AC3E}">
        <p14:creationId xmlns:p14="http://schemas.microsoft.com/office/powerpoint/2010/main" val="22200805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Inhaltsplatzhalter 2">
            <a:extLst>
              <a:ext uri="{FF2B5EF4-FFF2-40B4-BE49-F238E27FC236}">
                <a16:creationId xmlns:a16="http://schemas.microsoft.com/office/drawing/2014/main" id="{A71E75C8-391E-2558-3A91-AA1F31A93B05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270582" y="2700000"/>
            <a:ext cx="2778003" cy="3524588"/>
          </a:xfrm>
        </p:spPr>
        <p:txBody>
          <a:bodyPr vert="horz" lIns="0" tIns="0" rIns="0" bIns="0" rtlCol="0">
            <a:noAutofit/>
          </a:bodyPr>
          <a:lstStyle>
            <a:lvl1pPr>
              <a:defRPr lang="de-CH" dirty="0"/>
            </a:lvl1pPr>
            <a:lvl2pPr>
              <a:defRPr lang="de-CH" noProof="0" dirty="0"/>
            </a:lvl2pPr>
            <a:lvl3pPr>
              <a:defRPr lang="de-CH" dirty="0"/>
            </a:lvl3pPr>
            <a:lvl4pPr>
              <a:defRPr lang="de-CH" dirty="0"/>
            </a:lvl4pPr>
            <a:lvl5pPr>
              <a:defRPr lang="de-CH" dirty="0"/>
            </a:lvl5pPr>
          </a:lstStyle>
          <a:p>
            <a:pPr lvl="0"/>
            <a:r>
              <a:rPr lang="en-GB" noProof="0" dirty="0"/>
              <a:t>Contact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08ED976-BD70-59ED-B970-3FA256DEEE5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82" y="263785"/>
            <a:ext cx="1590020" cy="550800"/>
          </a:xfrm>
          <a:prstGeom prst="rect">
            <a:avLst/>
          </a:prstGeom>
        </p:spPr>
      </p:pic>
      <p:sp>
        <p:nvSpPr>
          <p:cNvPr id="14" name="Inhaltsplatzhalter 2">
            <a:extLst>
              <a:ext uri="{FF2B5EF4-FFF2-40B4-BE49-F238E27FC236}">
                <a16:creationId xmlns:a16="http://schemas.microsoft.com/office/drawing/2014/main" id="{DADD2F24-DA82-E6C1-DFC7-E7D6DA1F104A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276512" y="1389564"/>
            <a:ext cx="856800" cy="856800"/>
          </a:xfrm>
        </p:spPr>
        <p:txBody>
          <a:bodyPr anchor="ctr"/>
          <a:lstStyle>
            <a:lvl1pPr algn="ctr">
              <a:tabLst>
                <a:tab pos="1704975" algn="l"/>
              </a:tabLst>
              <a:defRPr/>
            </a:lvl1pPr>
            <a:lvl2pPr marL="174625" indent="-174625">
              <a:buFont typeface="Source Sans Pro" panose="020B0503030403020204" pitchFamily="34" charset="0"/>
              <a:buChar char="―"/>
              <a:defRPr/>
            </a:lvl2pPr>
            <a:lvl3pPr marL="360363" indent="-185738">
              <a:buFont typeface="Source Sans Pro" panose="020B0503030403020204" pitchFamily="34" charset="0"/>
              <a:buChar char="―"/>
              <a:defRPr/>
            </a:lvl3pPr>
            <a:lvl4pPr marL="534988" indent="-174625">
              <a:buFont typeface="Source Sans Pro" panose="020B0503030403020204" pitchFamily="34" charset="0"/>
              <a:buChar char="―"/>
              <a:defRPr/>
            </a:lvl4pPr>
            <a:lvl5pPr marL="719138" indent="-184150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QR-Code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B8FD34BD-5602-5735-423C-351E3E46BFED}"/>
              </a:ext>
            </a:extLst>
          </p:cNvPr>
          <p:cNvCxnSpPr>
            <a:cxnSpLocks/>
          </p:cNvCxnSpPr>
          <p:nvPr userDrawn="1"/>
        </p:nvCxnSpPr>
        <p:spPr>
          <a:xfrm>
            <a:off x="270582" y="2492896"/>
            <a:ext cx="277800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el 2">
            <a:extLst>
              <a:ext uri="{FF2B5EF4-FFF2-40B4-BE49-F238E27FC236}">
                <a16:creationId xmlns:a16="http://schemas.microsoft.com/office/drawing/2014/main" id="{6AD63448-E5FF-1880-92AD-BAFDD32DEF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25735847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noProof="0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8379844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2">
            <a:extLst>
              <a:ext uri="{FF2B5EF4-FFF2-40B4-BE49-F238E27FC236}">
                <a16:creationId xmlns:a16="http://schemas.microsoft.com/office/drawing/2014/main" id="{22A49634-B265-9580-AF3C-49579E7AE5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005446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gross mi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712BD3F3-A9EA-3100-3B48-BC4236C1C8D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9875" y="273378"/>
            <a:ext cx="11652249" cy="595121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extplatzhalter 4">
            <a:extLst>
              <a:ext uri="{FF2B5EF4-FFF2-40B4-BE49-F238E27FC236}">
                <a16:creationId xmlns:a16="http://schemas.microsoft.com/office/drawing/2014/main" id="{48EC57F8-2FF9-F2DC-C053-E44A7DBF45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1209675"/>
            <a:ext cx="1961357" cy="1308143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2400" b="1"/>
            </a:lvl1pPr>
            <a:lvl2pPr marL="0" indent="0">
              <a:lnSpc>
                <a:spcPct val="103000"/>
              </a:lnSpc>
              <a:spcBef>
                <a:spcPts val="0"/>
              </a:spcBef>
              <a:buFontTx/>
              <a:buNone/>
              <a:defRPr sz="1600" b="0"/>
            </a:lvl2pPr>
            <a:lvl3pPr>
              <a:lnSpc>
                <a:spcPct val="83000"/>
              </a:lnSpc>
              <a:defRPr sz="4700" b="1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0"/>
            <a:r>
              <a:rPr lang="de-CH" noProof="0" dirty="0"/>
              <a:t>Insert title</a:t>
            </a:r>
          </a:p>
          <a:p>
            <a:pPr lvl="1"/>
            <a:r>
              <a:rPr lang="de-CH" noProof="0" dirty="0"/>
              <a:t>Insert </a:t>
            </a:r>
            <a:r>
              <a:rPr lang="de-CH" noProof="0" dirty="0" err="1"/>
              <a:t>text</a:t>
            </a:r>
            <a:endParaRPr lang="de-CH" noProof="0" dirty="0"/>
          </a:p>
          <a:p>
            <a:pPr lvl="0"/>
            <a:endParaRPr lang="de-CH" noProof="0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C73891C-35C0-543F-7C06-D03E5ECA7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1837750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4">
            <a:extLst>
              <a:ext uri="{FF2B5EF4-FFF2-40B4-BE49-F238E27FC236}">
                <a16:creationId xmlns:a16="http://schemas.microsoft.com/office/drawing/2014/main" id="{62E6E148-5F7E-6A90-F5E7-CAF43EF2FF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69875" y="866775"/>
            <a:ext cx="11652249" cy="515054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 noProof="0"/>
              <a:t>Bild durch Klicken auf Symbol hinzufügen</a:t>
            </a:r>
            <a:endParaRPr lang="de-CH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273600" y="244800"/>
            <a:ext cx="11650662" cy="625944"/>
          </a:xfrm>
        </p:spPr>
        <p:txBody>
          <a:bodyPr/>
          <a:lstStyle>
            <a:lvl1pPr>
              <a:defRPr/>
            </a:lvl1pPr>
          </a:lstStyle>
          <a:p>
            <a:r>
              <a:rPr lang="de-CH" noProof="0" dirty="0"/>
              <a:t>Insert title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CDD860C-EA71-505B-F39E-701CB8A0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2800"/>
            <a:ext cx="5826000" cy="203300"/>
          </a:xfrm>
        </p:spPr>
        <p:txBody>
          <a:bodyPr anchor="b"/>
          <a:lstStyle>
            <a:lvl1pPr>
              <a:lnSpc>
                <a:spcPct val="109000"/>
              </a:lnSpc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sp>
        <p:nvSpPr>
          <p:cNvPr id="3" name="Textplatzhalter 4">
            <a:extLst>
              <a:ext uri="{FF2B5EF4-FFF2-40B4-BE49-F238E27FC236}">
                <a16:creationId xmlns:a16="http://schemas.microsoft.com/office/drawing/2014/main" id="{063AEEB5-5ED3-6B83-D217-773274BD592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0" y="4057846"/>
            <a:ext cx="1389084" cy="949904"/>
          </a:xfrm>
          <a:solidFill>
            <a:schemeClr val="bg1"/>
          </a:solidFill>
        </p:spPr>
        <p:txBody>
          <a:bodyPr wrap="none" lIns="270000" tIns="154800" rIns="248400" bIns="180000">
            <a:spAutoFit/>
          </a:bodyPr>
          <a:lstStyle>
            <a:lvl1pPr>
              <a:lnSpc>
                <a:spcPct val="97000"/>
              </a:lnSpc>
              <a:defRPr sz="2400" b="1"/>
            </a:lvl1pPr>
            <a:lvl2pPr marL="0" indent="0">
              <a:lnSpc>
                <a:spcPct val="103000"/>
              </a:lnSpc>
              <a:spcBef>
                <a:spcPts val="0"/>
              </a:spcBef>
              <a:buFontTx/>
              <a:buNone/>
              <a:defRPr sz="1600" b="0"/>
            </a:lvl2pPr>
            <a:lvl3pPr>
              <a:lnSpc>
                <a:spcPct val="83000"/>
              </a:lnSpc>
              <a:defRPr sz="4700" b="1"/>
            </a:lvl3pPr>
            <a:lvl4pPr>
              <a:lnSpc>
                <a:spcPct val="83000"/>
              </a:lnSpc>
              <a:defRPr sz="4700" b="1"/>
            </a:lvl4pPr>
            <a:lvl5pPr>
              <a:lnSpc>
                <a:spcPct val="83000"/>
              </a:lnSpc>
              <a:defRPr sz="4700" b="1"/>
            </a:lvl5pPr>
          </a:lstStyle>
          <a:p>
            <a:pPr lvl="1"/>
            <a:r>
              <a:rPr lang="de-CH" noProof="0" dirty="0"/>
              <a:t>Insert </a:t>
            </a:r>
            <a:r>
              <a:rPr lang="de-CH" noProof="0" dirty="0" err="1"/>
              <a:t>text</a:t>
            </a:r>
            <a:endParaRPr lang="de-CH" noProof="0" dirty="0"/>
          </a:p>
          <a:p>
            <a:pPr lvl="0"/>
            <a:endParaRPr lang="de-CH" noProof="0" dirty="0"/>
          </a:p>
        </p:txBody>
      </p:sp>
    </p:spTree>
    <p:extLst>
      <p:ext uri="{BB962C8B-B14F-4D97-AF65-F5344CB8AC3E}">
        <p14:creationId xmlns:p14="http://schemas.microsoft.com/office/powerpoint/2010/main" val="31430199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273050"/>
            <a:ext cx="11650663" cy="5951538"/>
          </a:xfrm>
          <a:solidFill>
            <a:schemeClr val="accent1"/>
          </a:solidFill>
        </p:spPr>
        <p:txBody>
          <a:bodyPr tIns="324000" rIns="0" bIns="0" anchor="t"/>
          <a:lstStyle>
            <a:lvl1pPr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45000" b="1" baseline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  <a:lvl2pPr marL="174625" indent="-174625" algn="r">
              <a:buFont typeface="Source Sans Pro" panose="020B0503030403020204" pitchFamily="34" charset="0"/>
              <a:buChar char="―"/>
              <a:defRPr/>
            </a:lvl2pPr>
            <a:lvl3pPr marL="360363" indent="-185738" algn="r">
              <a:buFont typeface="Source Sans Pro" panose="020B0503030403020204" pitchFamily="34" charset="0"/>
              <a:buChar char="―"/>
              <a:defRPr/>
            </a:lvl3pPr>
            <a:lvl4pPr marL="534988" indent="-174625" algn="r">
              <a:buFont typeface="Source Sans Pro" panose="020B0503030403020204" pitchFamily="34" charset="0"/>
              <a:buChar char="―"/>
              <a:defRPr/>
            </a:lvl4pPr>
            <a:lvl5pPr marL="719138" indent="-184150" algn="r"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de-CH" dirty="0"/>
              <a:t>0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FC6EE9BB-1C1A-D13A-CB35-A036DE1C16D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79376" y="867976"/>
            <a:ext cx="11441163" cy="625944"/>
          </a:xfr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</p:spTree>
    <p:extLst>
      <p:ext uri="{BB962C8B-B14F-4D97-AF65-F5344CB8AC3E}">
        <p14:creationId xmlns:p14="http://schemas.microsoft.com/office/powerpoint/2010/main" val="4271409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870744"/>
            <a:ext cx="11650663" cy="5150545"/>
          </a:xfrm>
        </p:spPr>
        <p:txBody>
          <a:bodyPr/>
          <a:lstStyle>
            <a:lvl1pPr>
              <a:defRPr/>
            </a:lvl1pPr>
            <a:lvl2pPr marL="226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2pPr>
            <a:lvl3pPr marL="6552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3pPr>
            <a:lvl4pPr marL="1090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4pPr>
            <a:lvl5pPr marL="1522800" indent="-226800">
              <a:spcBef>
                <a:spcPts val="1000"/>
              </a:spcBef>
              <a:spcAft>
                <a:spcPts val="0"/>
              </a:spcAft>
              <a:buFont typeface="Source Sans Pro" panose="020B0503030403020204" pitchFamily="34" charset="0"/>
              <a:buChar char="―"/>
              <a:defRPr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6CDD860C-EA71-505B-F39E-701CB8A00FF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000" y="6021289"/>
            <a:ext cx="5826000" cy="2033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B0BB376B-B782-D432-52A9-81BA6B84DB6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de-CH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479570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271461" y="866774"/>
            <a:ext cx="9324000" cy="4816476"/>
          </a:xfrm>
        </p:spPr>
        <p:txBody>
          <a:bodyPr anchor="ctr"/>
          <a:lstStyle>
            <a:lvl1pPr>
              <a:lnSpc>
                <a:spcPct val="97000"/>
              </a:lnSpc>
              <a:spcBef>
                <a:spcPts val="0"/>
              </a:spcBef>
              <a:defRPr sz="3000"/>
            </a:lvl1pPr>
            <a:lvl2pPr>
              <a:lnSpc>
                <a:spcPct val="97000"/>
              </a:lnSpc>
              <a:spcBef>
                <a:spcPts val="1000"/>
              </a:spcBef>
              <a:defRPr sz="3000"/>
            </a:lvl2pPr>
            <a:lvl3pPr>
              <a:lnSpc>
                <a:spcPct val="97000"/>
              </a:lnSpc>
              <a:spcBef>
                <a:spcPts val="1000"/>
              </a:spcBef>
              <a:defRPr sz="3000"/>
            </a:lvl3pPr>
            <a:lvl4pPr>
              <a:lnSpc>
                <a:spcPct val="97000"/>
              </a:lnSpc>
              <a:spcBef>
                <a:spcPts val="1000"/>
              </a:spcBef>
              <a:defRPr sz="3000"/>
            </a:lvl4pPr>
            <a:lvl5pPr>
              <a:lnSpc>
                <a:spcPct val="97000"/>
              </a:lnSpc>
              <a:spcBef>
                <a:spcPts val="1000"/>
              </a:spcBef>
              <a:defRPr sz="30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2" name="Titel 2">
            <a:extLst>
              <a:ext uri="{FF2B5EF4-FFF2-40B4-BE49-F238E27FC236}">
                <a16:creationId xmlns:a16="http://schemas.microsoft.com/office/drawing/2014/main" id="{5FF8B0CD-3F4E-E71A-2332-338E9EC2B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7981" y="-180000"/>
            <a:ext cx="11650662" cy="149272"/>
          </a:xfrm>
        </p:spPr>
        <p:txBody>
          <a:bodyPr>
            <a:spAutoFit/>
          </a:bodyPr>
          <a:lstStyle>
            <a:lvl1pPr>
              <a:defRPr sz="1000" b="0"/>
            </a:lvl1pPr>
          </a:lstStyle>
          <a:p>
            <a:r>
              <a:rPr lang="de-DE" dirty="0"/>
              <a:t>Insert title</a:t>
            </a:r>
          </a:p>
        </p:txBody>
      </p:sp>
    </p:spTree>
    <p:extLst>
      <p:ext uri="{BB962C8B-B14F-4D97-AF65-F5344CB8AC3E}">
        <p14:creationId xmlns:p14="http://schemas.microsoft.com/office/powerpoint/2010/main" val="3162266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271463" y="866774"/>
            <a:ext cx="5722937" cy="5133447"/>
          </a:xfrm>
        </p:spPr>
        <p:txBody>
          <a:bodyPr/>
          <a:lstStyle>
            <a:lvl1pPr>
              <a:defRPr sz="1600"/>
            </a:lvl1pPr>
            <a:lvl2pPr marL="226800" indent="-226800">
              <a:defRPr sz="1600"/>
            </a:lvl2pPr>
            <a:lvl3pPr marL="658800" indent="-226800">
              <a:defRPr sz="1600"/>
            </a:lvl3pPr>
            <a:lvl4pPr marL="1090800" indent="-226800">
              <a:defRPr sz="1600"/>
            </a:lvl4pPr>
            <a:lvl5pPr marL="1522800" indent="-226800"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8" name="Inhaltsplatzhalter 2">
            <a:extLst>
              <a:ext uri="{FF2B5EF4-FFF2-40B4-BE49-F238E27FC236}">
                <a16:creationId xmlns:a16="http://schemas.microsoft.com/office/drawing/2014/main" id="{0F08660E-5135-A84E-B689-DDFA75A72BB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197600" y="242888"/>
            <a:ext cx="5722937" cy="5981700"/>
          </a:xfrm>
        </p:spPr>
        <p:txBody>
          <a:bodyPr/>
          <a:lstStyle>
            <a:lvl1pPr>
              <a:defRPr sz="1600"/>
            </a:lvl1pPr>
            <a:lvl2pPr marL="226800" indent="-226800">
              <a:defRPr sz="1600"/>
            </a:lvl2pPr>
            <a:lvl3pPr marL="658800" indent="-226800">
              <a:defRPr sz="1600"/>
            </a:lvl3pPr>
            <a:lvl4pPr marL="1090800" indent="-226800">
              <a:defRPr sz="1600"/>
            </a:lvl4pPr>
            <a:lvl5pPr marL="1522800" indent="-226800">
              <a:defRPr sz="1600"/>
            </a:lvl5pPr>
          </a:lstStyle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4" name="Textplatzhalter 8">
            <a:extLst>
              <a:ext uri="{FF2B5EF4-FFF2-40B4-BE49-F238E27FC236}">
                <a16:creationId xmlns:a16="http://schemas.microsoft.com/office/drawing/2014/main" id="{958C9C6E-122D-B369-EB0B-2386BA817C2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69875" y="6000221"/>
            <a:ext cx="5722937" cy="205200"/>
          </a:xfrm>
        </p:spPr>
        <p:txBody>
          <a:bodyPr anchor="b"/>
          <a:lstStyle>
            <a:lvl1pPr>
              <a:lnSpc>
                <a:spcPct val="109000"/>
              </a:lnSpc>
              <a:defRPr sz="12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GB" noProof="0" dirty="0"/>
              <a:t>Insert source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52B4FB45-A14D-E8AA-2FF4-BE2F3CD5F2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71463" y="244800"/>
            <a:ext cx="5721349" cy="625944"/>
          </a:xfrm>
        </p:spPr>
        <p:txBody>
          <a:bodyPr/>
          <a:lstStyle/>
          <a:p>
            <a:r>
              <a:rPr lang="de-CH" dirty="0"/>
              <a:t>Insert </a:t>
            </a:r>
            <a:r>
              <a:rPr lang="de-CH" dirty="0" err="1"/>
              <a:t>chapter</a:t>
            </a:r>
            <a:r>
              <a:rPr lang="de-CH" dirty="0"/>
              <a:t> title</a:t>
            </a:r>
          </a:p>
        </p:txBody>
      </p:sp>
    </p:spTree>
    <p:extLst>
      <p:ext uri="{BB962C8B-B14F-4D97-AF65-F5344CB8AC3E}">
        <p14:creationId xmlns:p14="http://schemas.microsoft.com/office/powerpoint/2010/main" val="331862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271463" y="244800"/>
            <a:ext cx="11650662" cy="625944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GB" noProof="0" dirty="0"/>
              <a:t>Insert title</a:t>
            </a:r>
            <a:endParaRPr lang="de-CH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271461" y="870744"/>
            <a:ext cx="11650663" cy="535384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 noProof="0" dirty="0"/>
              <a:t>Insert content</a:t>
            </a:r>
          </a:p>
          <a:p>
            <a:pPr lvl="1"/>
            <a:r>
              <a:rPr lang="en-GB" noProof="0" dirty="0"/>
              <a:t>Bullet list 2</a:t>
            </a:r>
          </a:p>
          <a:p>
            <a:pPr lvl="2"/>
            <a:r>
              <a:rPr lang="en-GB" noProof="0" dirty="0"/>
              <a:t>Bullet list 3</a:t>
            </a:r>
          </a:p>
          <a:p>
            <a:pPr lvl="3"/>
            <a:r>
              <a:rPr lang="en-GB" noProof="0" dirty="0"/>
              <a:t>Bullet list 4</a:t>
            </a:r>
          </a:p>
          <a:p>
            <a:pPr lvl="4"/>
            <a:r>
              <a:rPr lang="en-GB" noProof="0" dirty="0"/>
              <a:t>Bullet list 5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1C703539-8E35-D069-DBD5-3A4DCC125A4D}"/>
              </a:ext>
            </a:extLst>
          </p:cNvPr>
          <p:cNvSpPr txBox="1"/>
          <p:nvPr userDrawn="1"/>
        </p:nvSpPr>
        <p:spPr>
          <a:xfrm rot="5400000">
            <a:off x="11394044" y="5941110"/>
            <a:ext cx="1753783" cy="615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de-CH" sz="400" spc="40" baseline="0" dirty="0">
                <a:solidFill>
                  <a:schemeClr val="bg1">
                    <a:lumMod val="85000"/>
                  </a:schemeClr>
                </a:solidFill>
              </a:rPr>
              <a:t>Erstellt durch Vorlagenbauer.ch</a:t>
            </a:r>
          </a:p>
        </p:txBody>
      </p:sp>
      <p:cxnSp>
        <p:nvCxnSpPr>
          <p:cNvPr id="11" name="Gerader Verbinder 10">
            <a:extLst>
              <a:ext uri="{FF2B5EF4-FFF2-40B4-BE49-F238E27FC236}">
                <a16:creationId xmlns:a16="http://schemas.microsoft.com/office/drawing/2014/main" id="{D0F7A25C-6B57-E378-A273-BBFF709DB255}"/>
              </a:ext>
            </a:extLst>
          </p:cNvPr>
          <p:cNvCxnSpPr>
            <a:cxnSpLocks/>
          </p:cNvCxnSpPr>
          <p:nvPr userDrawn="1"/>
        </p:nvCxnSpPr>
        <p:spPr>
          <a:xfrm>
            <a:off x="11703099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>
            <a:extLst>
              <a:ext uri="{FF2B5EF4-FFF2-40B4-BE49-F238E27FC236}">
                <a16:creationId xmlns:a16="http://schemas.microsoft.com/office/drawing/2014/main" id="{428D97A1-67D4-8BCE-2C75-BEA0093CDA16}"/>
              </a:ext>
            </a:extLst>
          </p:cNvPr>
          <p:cNvSpPr txBox="1"/>
          <p:nvPr userDrawn="1"/>
        </p:nvSpPr>
        <p:spPr>
          <a:xfrm>
            <a:off x="269874" y="6424761"/>
            <a:ext cx="1062000" cy="30162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sz="1000" b="1" noProof="1">
                <a:latin typeface="Source Sans Pro SemiBold" panose="020B0603030403020204" pitchFamily="34" charset="0"/>
              </a:rPr>
              <a:t>University of Zurich</a:t>
            </a:r>
          </a:p>
        </p:txBody>
      </p:sp>
      <p:cxnSp>
        <p:nvCxnSpPr>
          <p:cNvPr id="13" name="Gerader Verbinder 12">
            <a:extLst>
              <a:ext uri="{FF2B5EF4-FFF2-40B4-BE49-F238E27FC236}">
                <a16:creationId xmlns:a16="http://schemas.microsoft.com/office/drawing/2014/main" id="{B7B29EB8-D7DC-4128-6431-E45C30786CE8}"/>
              </a:ext>
            </a:extLst>
          </p:cNvPr>
          <p:cNvCxnSpPr>
            <a:cxnSpLocks/>
          </p:cNvCxnSpPr>
          <p:nvPr userDrawn="1"/>
        </p:nvCxnSpPr>
        <p:spPr>
          <a:xfrm>
            <a:off x="1418400" y="6448574"/>
            <a:ext cx="0" cy="129600"/>
          </a:xfrm>
          <a:prstGeom prst="line">
            <a:avLst/>
          </a:prstGeom>
          <a:ln w="6350">
            <a:solidFill>
              <a:srgbClr val="8080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A9317C62-A471-FB66-9F33-559B650E6902}"/>
              </a:ext>
            </a:extLst>
          </p:cNvPr>
          <p:cNvSpPr txBox="1"/>
          <p:nvPr userDrawn="1">
            <p:custDataLst>
              <p:tags r:id="rId37"/>
            </p:custDataLst>
          </p:nvPr>
        </p:nvSpPr>
        <p:spPr>
          <a:xfrm>
            <a:off x="1522800" y="6426000"/>
            <a:ext cx="7923600" cy="14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de-CH" sz="10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Organizational Unit</a:t>
            </a:r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5136FE-795F-065A-B3F8-E1B4129C5D11}"/>
              </a:ext>
            </a:extLst>
          </p:cNvPr>
          <p:cNvSpPr txBox="1"/>
          <p:nvPr userDrawn="1">
            <p:custDataLst>
              <p:tags r:id="rId38"/>
            </p:custDataLst>
          </p:nvPr>
        </p:nvSpPr>
        <p:spPr>
          <a:xfrm>
            <a:off x="10418400" y="6426000"/>
            <a:ext cx="1188000" cy="14400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/>
            <a:r>
              <a:rPr lang="de-CH" sz="1000" kern="1200" spc="-10" baseline="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12.3.2026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8EF3688-E283-C23D-2410-F274F21BE044}"/>
              </a:ext>
            </a:extLst>
          </p:cNvPr>
          <p:cNvSpPr txBox="1"/>
          <p:nvPr userDrawn="1"/>
        </p:nvSpPr>
        <p:spPr>
          <a:xfrm>
            <a:off x="11714400" y="6426000"/>
            <a:ext cx="208800" cy="1440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 algn="r"/>
            <a:fld id="{442AD375-037F-43D0-B059-5172DA06796A}" type="slidenum">
              <a:rPr lang="de-CH" sz="1000" kern="1200" spc="-10" baseline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pPr algn="r"/>
              <a:t>‹Nr.›</a:t>
            </a:fld>
            <a:endParaRPr lang="de-CH" sz="1000" kern="1200" spc="-1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1663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58" r:id="rId2"/>
    <p:sldLayoutId id="2147483667" r:id="rId3"/>
    <p:sldLayoutId id="2147483683" r:id="rId4"/>
    <p:sldLayoutId id="2147483698" r:id="rId5"/>
    <p:sldLayoutId id="2147483695" r:id="rId6"/>
    <p:sldLayoutId id="2147483659" r:id="rId7"/>
    <p:sldLayoutId id="2147483669" r:id="rId8"/>
    <p:sldLayoutId id="2147483661" r:id="rId9"/>
    <p:sldLayoutId id="2147483674" r:id="rId10"/>
    <p:sldLayoutId id="2147483699" r:id="rId11"/>
    <p:sldLayoutId id="2147483675" r:id="rId12"/>
    <p:sldLayoutId id="2147483697" r:id="rId13"/>
    <p:sldLayoutId id="2147483671" r:id="rId14"/>
    <p:sldLayoutId id="2147483682" r:id="rId15"/>
    <p:sldLayoutId id="2147483684" r:id="rId16"/>
    <p:sldLayoutId id="2147483677" r:id="rId17"/>
    <p:sldLayoutId id="2147483672" r:id="rId18"/>
    <p:sldLayoutId id="2147483679" r:id="rId19"/>
    <p:sldLayoutId id="2147483685" r:id="rId20"/>
    <p:sldLayoutId id="2147483680" r:id="rId21"/>
    <p:sldLayoutId id="2147483681" r:id="rId22"/>
    <p:sldLayoutId id="2147483686" r:id="rId23"/>
    <p:sldLayoutId id="2147483687" r:id="rId24"/>
    <p:sldLayoutId id="2147483691" r:id="rId25"/>
    <p:sldLayoutId id="2147483690" r:id="rId26"/>
    <p:sldLayoutId id="2147483696" r:id="rId27"/>
    <p:sldLayoutId id="2147483688" r:id="rId28"/>
    <p:sldLayoutId id="2147483692" r:id="rId29"/>
    <p:sldLayoutId id="2147483670" r:id="rId30"/>
    <p:sldLayoutId id="2147483700" r:id="rId31"/>
    <p:sldLayoutId id="2147483678" r:id="rId32"/>
    <p:sldLayoutId id="2147483693" r:id="rId33"/>
    <p:sldLayoutId id="2147483663" r:id="rId34"/>
    <p:sldLayoutId id="2147483664" r:id="rId35"/>
  </p:sldLayoutIdLst>
  <p:hf hdr="0" ftr="0" dt="0"/>
  <p:txStyles>
    <p:titleStyle>
      <a:lvl1pPr algn="l" defTabSz="914400" rtl="0" eaLnBrk="1" latinLnBrk="0" hangingPunct="1">
        <a:lnSpc>
          <a:spcPct val="97000"/>
        </a:lnSpc>
        <a:spcBef>
          <a:spcPct val="0"/>
        </a:spcBef>
        <a:buNone/>
        <a:defRPr sz="2400" b="1" kern="1200" spc="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3000"/>
        </a:lnSpc>
        <a:spcBef>
          <a:spcPts val="0"/>
        </a:spcBef>
        <a:buFont typeface="+mj-lt"/>
        <a:buNone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1pPr>
      <a:lvl2pPr marL="226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2pPr>
      <a:lvl3pPr marL="658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3pPr>
      <a:lvl4pPr marL="1090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4pPr>
      <a:lvl5pPr marL="1522800" indent="-226800" algn="l" defTabSz="914400" rtl="0" eaLnBrk="1" latinLnBrk="0" hangingPunct="1">
        <a:lnSpc>
          <a:spcPct val="103000"/>
        </a:lnSpc>
        <a:spcBef>
          <a:spcPts val="1000"/>
        </a:spcBef>
        <a:buFont typeface="Source Sans Pro" panose="020B0503030403020204" pitchFamily="34" charset="0"/>
        <a:buChar char="―"/>
        <a:defRPr sz="1600" kern="1200" spc="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indent="0" algn="l" defTabSz="914400" rtl="0" eaLnBrk="1" latinLnBrk="0" hangingPunct="1">
        <a:lnSpc>
          <a:spcPct val="98000"/>
        </a:lnSpc>
        <a:spcBef>
          <a:spcPts val="0"/>
        </a:spcBef>
        <a:buFont typeface="+mj-lt"/>
        <a:buNone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1pPr>
      <a:lvl2pPr marL="174625" indent="-174625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2pPr>
      <a:lvl3pPr marL="360363" indent="-185738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4625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4pPr>
      <a:lvl5pPr marL="719138" indent="-184150" algn="l" defTabSz="914400" rtl="0" eaLnBrk="1" latinLnBrk="0" hangingPunct="1">
        <a:lnSpc>
          <a:spcPct val="98000"/>
        </a:lnSpc>
        <a:spcBef>
          <a:spcPts val="0"/>
        </a:spcBef>
        <a:buFont typeface="Source Sans Pro" panose="020B0503030403020204" pitchFamily="34" charset="0"/>
        <a:buChar char="―"/>
        <a:defRPr sz="1600" kern="1200" spc="-1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70" userDrawn="1">
          <p15:clr>
            <a:srgbClr val="A4A3A4"/>
          </p15:clr>
        </p15:guide>
        <p15:guide id="2" pos="7510" userDrawn="1">
          <p15:clr>
            <a:srgbClr val="A4A3A4"/>
          </p15:clr>
        </p15:guide>
        <p15:guide id="3" orient="horz" pos="3921" userDrawn="1">
          <p15:clr>
            <a:srgbClr val="A4A3A4"/>
          </p15:clr>
        </p15:guide>
        <p15:guide id="4" orient="horz" pos="546" userDrawn="1">
          <p15:clr>
            <a:srgbClr val="A4A3A4"/>
          </p15:clr>
        </p15:guide>
        <p15:guide id="6" orient="horz" pos="172" userDrawn="1">
          <p15:clr>
            <a:srgbClr val="A4A3A4"/>
          </p15:clr>
        </p15:guide>
        <p15:guide id="7" orient="horz" pos="864" userDrawn="1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4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 descr="Ein Kreisdiagramm mit 2 Kategorien.">
            <a:extLst>
              <a:ext uri="{FF2B5EF4-FFF2-40B4-BE49-F238E27FC236}">
                <a16:creationId xmlns:a16="http://schemas.microsoft.com/office/drawing/2014/main" id="{D1BC30EF-48CB-9935-DAE5-F2603B61931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1679859"/>
              </p:ext>
            </p:extLst>
          </p:nvPr>
        </p:nvGraphicFramePr>
        <p:xfrm>
          <a:off x="6244742" y="345681"/>
          <a:ext cx="4531778" cy="59836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" name="Diagramm 1" descr="Ein Kreisdiagramm mit 2 Kategorien.">
            <a:extLst>
              <a:ext uri="{FF2B5EF4-FFF2-40B4-BE49-F238E27FC236}">
                <a16:creationId xmlns:a16="http://schemas.microsoft.com/office/drawing/2014/main" id="{19C0C38B-B55F-4FD7-AD84-35DAB74F89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8359786"/>
              </p:ext>
            </p:extLst>
          </p:nvPr>
        </p:nvGraphicFramePr>
        <p:xfrm>
          <a:off x="-96688" y="633412"/>
          <a:ext cx="3923236" cy="54598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itel 1">
            <a:extLst>
              <a:ext uri="{FF2B5EF4-FFF2-40B4-BE49-F238E27FC236}">
                <a16:creationId xmlns:a16="http://schemas.microsoft.com/office/drawing/2014/main" id="{7C682B2A-F904-E577-4949-D8F19C317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/>
              <a:t>Staff</a:t>
            </a:r>
            <a:r>
              <a:rPr lang="de-DE" dirty="0"/>
              <a:t> 2025</a:t>
            </a:r>
            <a:endParaRPr lang="de-CH" noProof="0" dirty="0"/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CFA2D220-B3C1-B6EA-40E0-F7FE853FAC57}"/>
              </a:ext>
            </a:extLst>
          </p:cNvPr>
          <p:cNvSpPr txBox="1"/>
          <p:nvPr/>
        </p:nvSpPr>
        <p:spPr>
          <a:xfrm>
            <a:off x="273600" y="819493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 err="1">
                <a:solidFill>
                  <a:srgbClr val="1F1F29"/>
                </a:solidFill>
                <a:latin typeface="Source Sans Pro" panose="020B0503030403020204" pitchFamily="34" charset="0"/>
              </a:rPr>
              <a:t>Staff</a:t>
            </a:r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 </a:t>
            </a:r>
            <a:r>
              <a:rPr lang="de-CH" b="1" dirty="0" err="1">
                <a:solidFill>
                  <a:srgbClr val="1F1F29"/>
                </a:solidFill>
                <a:latin typeface="Source Sans Pro" panose="020B0503030403020204" pitchFamily="34" charset="0"/>
              </a:rPr>
              <a:t>by</a:t>
            </a:r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 </a:t>
            </a:r>
            <a:r>
              <a:rPr lang="de-CH" b="1" dirty="0" err="1">
                <a:solidFill>
                  <a:srgbClr val="1F1F29"/>
                </a:solidFill>
                <a:latin typeface="Source Sans Pro" panose="020B0503030403020204" pitchFamily="34" charset="0"/>
              </a:rPr>
              <a:t>Employee</a:t>
            </a:r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 Group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69550ED0-B293-3FD1-FF4C-6373D45AB328}"/>
              </a:ext>
            </a:extLst>
          </p:cNvPr>
          <p:cNvSpPr txBox="1"/>
          <p:nvPr/>
        </p:nvSpPr>
        <p:spPr>
          <a:xfrm>
            <a:off x="6357560" y="595427"/>
            <a:ext cx="3761876" cy="2412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de-CH" b="1" dirty="0" err="1">
                <a:solidFill>
                  <a:srgbClr val="1F1F29"/>
                </a:solidFill>
                <a:latin typeface="Source Sans Pro" panose="020B0503030403020204" pitchFamily="34" charset="0"/>
              </a:rPr>
              <a:t>Staff</a:t>
            </a:r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 </a:t>
            </a:r>
            <a:r>
              <a:rPr lang="de-CH" b="1" dirty="0" err="1">
                <a:solidFill>
                  <a:srgbClr val="1F1F29"/>
                </a:solidFill>
                <a:latin typeface="Source Sans Pro" panose="020B0503030403020204" pitchFamily="34" charset="0"/>
              </a:rPr>
              <a:t>by</a:t>
            </a:r>
            <a:r>
              <a:rPr lang="de-CH" b="1" dirty="0">
                <a:solidFill>
                  <a:srgbClr val="1F1F29"/>
                </a:solidFill>
                <a:latin typeface="Source Sans Pro" panose="020B0503030403020204" pitchFamily="34" charset="0"/>
              </a:rPr>
              <a:t> </a:t>
            </a:r>
            <a:r>
              <a:rPr lang="de-CH" b="1" dirty="0" err="1">
                <a:solidFill>
                  <a:srgbClr val="1F1F29"/>
                </a:solidFill>
                <a:latin typeface="Source Sans Pro" panose="020B0503030403020204" pitchFamily="34" charset="0"/>
              </a:rPr>
              <a:t>Organization</a:t>
            </a:r>
            <a:endParaRPr lang="de-CH" b="1" dirty="0">
              <a:solidFill>
                <a:srgbClr val="1F1F29"/>
              </a:solidFill>
              <a:latin typeface="Source Sans Pro" panose="020B0503030403020204" pitchFamily="34" charset="0"/>
            </a:endParaRPr>
          </a:p>
        </p:txBody>
      </p:sp>
      <p:sp>
        <p:nvSpPr>
          <p:cNvPr id="3" name="Inhaltsplatzhalter 6">
            <a:extLst>
              <a:ext uri="{FF2B5EF4-FFF2-40B4-BE49-F238E27FC236}">
                <a16:creationId xmlns:a16="http://schemas.microsoft.com/office/drawing/2014/main" id="{EA2E2F24-6FFC-34C3-99EB-3B038D255C1A}"/>
              </a:ext>
            </a:extLst>
          </p:cNvPr>
          <p:cNvSpPr txBox="1">
            <a:spLocks/>
          </p:cNvSpPr>
          <p:nvPr/>
        </p:nvSpPr>
        <p:spPr>
          <a:xfrm>
            <a:off x="1055440" y="2448624"/>
            <a:ext cx="169940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10,323</a:t>
            </a:r>
          </a:p>
        </p:txBody>
      </p:sp>
      <p:sp>
        <p:nvSpPr>
          <p:cNvPr id="5" name="Inhaltsplatzhalter 6">
            <a:extLst>
              <a:ext uri="{FF2B5EF4-FFF2-40B4-BE49-F238E27FC236}">
                <a16:creationId xmlns:a16="http://schemas.microsoft.com/office/drawing/2014/main" id="{D4A6D9D0-D3F8-47F2-F42C-23715EB65043}"/>
              </a:ext>
            </a:extLst>
          </p:cNvPr>
          <p:cNvSpPr txBox="1">
            <a:spLocks/>
          </p:cNvSpPr>
          <p:nvPr/>
        </p:nvSpPr>
        <p:spPr>
          <a:xfrm>
            <a:off x="1058798" y="3143032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 err="1"/>
              <a:t>Staff</a:t>
            </a:r>
            <a:r>
              <a:rPr lang="de-CH" sz="1500" b="1" dirty="0"/>
              <a:t> </a:t>
            </a:r>
            <a:r>
              <a:rPr lang="de-CH" sz="1500" b="1" baseline="30000" dirty="0"/>
              <a:t>*</a:t>
            </a:r>
          </a:p>
        </p:txBody>
      </p: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2210F261-EDB3-73C9-A047-AACB44E41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084173" y="3105989"/>
            <a:ext cx="15120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Inhaltsplatzhalter 6">
            <a:extLst>
              <a:ext uri="{FF2B5EF4-FFF2-40B4-BE49-F238E27FC236}">
                <a16:creationId xmlns:a16="http://schemas.microsoft.com/office/drawing/2014/main" id="{7462DAB1-0486-C156-3EA2-826EF34D210F}"/>
              </a:ext>
            </a:extLst>
          </p:cNvPr>
          <p:cNvSpPr txBox="1">
            <a:spLocks/>
          </p:cNvSpPr>
          <p:nvPr/>
        </p:nvSpPr>
        <p:spPr>
          <a:xfrm>
            <a:off x="7204912" y="2060848"/>
            <a:ext cx="1699400" cy="721731"/>
          </a:xfrm>
          <a:prstGeom prst="rect">
            <a:avLst/>
          </a:prstGeom>
        </p:spPr>
        <p:txBody>
          <a:bodyPr lIns="0" tIns="0" rIns="0" bIns="0"/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625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363" indent="-185738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34988" indent="-174625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19138" indent="-18415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15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4400" b="1" dirty="0">
                <a:solidFill>
                  <a:schemeClr val="accent1"/>
                </a:solidFill>
              </a:rPr>
              <a:t>10,323</a:t>
            </a:r>
          </a:p>
        </p:txBody>
      </p:sp>
      <p:sp>
        <p:nvSpPr>
          <p:cNvPr id="13" name="Inhaltsplatzhalter 6">
            <a:extLst>
              <a:ext uri="{FF2B5EF4-FFF2-40B4-BE49-F238E27FC236}">
                <a16:creationId xmlns:a16="http://schemas.microsoft.com/office/drawing/2014/main" id="{2C015C94-3DBD-30D3-3C35-57F303C6BFB2}"/>
              </a:ext>
            </a:extLst>
          </p:cNvPr>
          <p:cNvSpPr txBox="1">
            <a:spLocks/>
          </p:cNvSpPr>
          <p:nvPr/>
        </p:nvSpPr>
        <p:spPr>
          <a:xfrm>
            <a:off x="7204912" y="2760067"/>
            <a:ext cx="1699400" cy="35797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+mj-lt"/>
              <a:buNone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4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6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32000" indent="-342000" algn="l" defTabSz="914400" rtl="0" eaLnBrk="1" latinLnBrk="0" hangingPunct="1">
              <a:lnSpc>
                <a:spcPct val="98000"/>
              </a:lnSpc>
              <a:spcBef>
                <a:spcPts val="0"/>
              </a:spcBef>
              <a:buFont typeface="Source Sans Pro" panose="020B0503030403020204" pitchFamily="34" charset="0"/>
              <a:buChar char="―"/>
              <a:defRPr sz="2400" kern="1200" spc="-1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CH" sz="1500" b="1" dirty="0" err="1"/>
              <a:t>Staff</a:t>
            </a:r>
            <a:r>
              <a:rPr lang="de-CH" sz="1500" b="1" dirty="0"/>
              <a:t> </a:t>
            </a:r>
            <a:r>
              <a:rPr lang="de-CH" sz="1500" b="1" baseline="30000" dirty="0"/>
              <a:t>*</a:t>
            </a:r>
          </a:p>
        </p:txBody>
      </p:sp>
      <p:cxnSp>
        <p:nvCxnSpPr>
          <p:cNvPr id="14" name="Gerader Verbinder 11">
            <a:extLst>
              <a:ext uri="{FF2B5EF4-FFF2-40B4-BE49-F238E27FC236}">
                <a16:creationId xmlns:a16="http://schemas.microsoft.com/office/drawing/2014/main" id="{D91A2C22-D641-F5AB-1CE1-F4463649CB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204912" y="2723024"/>
            <a:ext cx="1584176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feld 8">
            <a:extLst>
              <a:ext uri="{FF2B5EF4-FFF2-40B4-BE49-F238E27FC236}">
                <a16:creationId xmlns:a16="http://schemas.microsoft.com/office/drawing/2014/main" id="{F877DF98-D823-F4BF-D38E-8C6CEF795793}"/>
              </a:ext>
            </a:extLst>
          </p:cNvPr>
          <p:cNvSpPr txBox="1"/>
          <p:nvPr/>
        </p:nvSpPr>
        <p:spPr>
          <a:xfrm>
            <a:off x="288000" y="5403216"/>
            <a:ext cx="2664296" cy="2431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000" b="1" dirty="0"/>
              <a:t>* 10 323 headcount (7 882 FTE)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590E303-2707-12D2-A491-B84BEF011B79}"/>
              </a:ext>
            </a:extLst>
          </p:cNvPr>
          <p:cNvSpPr txBox="1"/>
          <p:nvPr/>
        </p:nvSpPr>
        <p:spPr>
          <a:xfrm>
            <a:off x="269875" y="6138000"/>
            <a:ext cx="3662044" cy="10554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700" dirty="0"/>
              <a:t>Source: Annual Report </a:t>
            </a:r>
            <a:r>
              <a:rPr lang="de-CH" sz="700" dirty="0"/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31871394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TTP://SCHEMA.OFFICEATWORK365.COM/2015/DATACONNECTIONS_SIZE" val="1"/>
  <p:tag name="HTTP://SCHEMA.OFFICEATWORK365.COM/2015/DATACONNECTIONS_0" val="b2ZmaWNlYXR3b3JrRG9jdW1lbnRQYXJ0OlUyRnNkR1ZrWDE5dm8xZktnbGxJT0dPdzAzWG8vNXRMZ2lhNzc3RVdFbm9GRGJyZ00ySXZoOGlmUkprdk1rc3FGeUd5UzcvK1RkRGxvTHV0ekxGWDgxcUZzSzRaQXRMVFlNV2VyaW4rR21OWml6bC85SU9JbmJzWEYwbGwyYTdyQTIxODJ5aWdHa3dIQWxFdVlBZVlQWWN0Y3kyTjVBeTlwVHA5TWFaS0J0RUtoWmJ3SmpPMFpKdHdmMTBKa09vekw3cW12REhBdWYxS3o3ZnBCdkkzQktab2I5bDM2bEI5SDRsMEZTb1N2UmNONFVQakhCK1hyZEdPRXhxdm5ONTNiT3psd3lVWXluWkZEdi9UMW1oYXo1ZFc3cGdTbFFPYWpsT3Rwc21sNjRjeGwxczBBbHVvLzQxYjc5RE1RVEVTdjFtdUNtdllWSnZmZXB4ajFNZzBnZkxOZkhlcWdHbWdWMmw0SW5GRkRDTzRvTDA4NEtFZ3FBWS9sVFdlZjk0RjJRSFNhTlZRQ3NtRU5vd0loOGlCR2tMV2FLcTcxaGJzM0Rac3lwcGNyMVkxWjVZS0s3ZzF0VEdPUnZCT2hsT2VkNDRrT0xNZHpEQ2JLUmlBM0VPWnkyaFVJTWF3YW5yc0IvQm1zZUZoMGFIc2F2aURLNHJtOUxFaG1paG5hdFd6UEZpSFpES0praWFGaGZpazBnbllyanRZZ083VlBJMVNHb1I3eW9uSTFuTFpGYW9zQVN1U0dvd01GeXFCdW42OU1uUzRaTzVqR0dsUTRKYVppclcxUGw2R3VvUzVhUzJHUHJSRW15YWhnR3J3VERiY1NuRThhbDNZeGJwZytMYlFnWXVLNkFOS1duTGZvZlpudU9CYk1XOEtnQ3d1UXpjK3JsZGEwYnRiUWx0UGxkOXM1NXBLenVhZ1BNQmRTa3RCN0t1enJiaVFuTjEzZHZzek1MVWhxbkMrYlFDa2tDRmROazBxZy9VZVEvNmRNU1NhcEZLVDI1WDVIdmorZGY4UzI0bWdIbmlFZVVCbkVuNVBsY1JoUG9pV1NwRE10dFdLSTFBRmJML2t4bFhxc0hOSTJUN2QvelJqODdKMmNaKzcrVDIxSk9lR1N1eTdFcm8xUDI3UTdUek52ZGNpSFZGd0ZMcm9UTHZQanplbmtvWEdKVE5PelRxR3pwSkdhR2RnNXFGbFZWZ3piWlpHZklpU2dvV2tzSHh6L2VuT3Y0dGI3WjFIZWlURlFQb2grZEIxaTZ0T1RYMkxRdFY0N1dIUTJEeVJGQzZ2NGJhUklDVEpSd3lubWlaTEoydFBDNHZ4TkhKb0hVZGFkUndXelExYXd1ZmgrUnBrZFUwODRWazdCRE1LaFU5OU50RkwzZzNmYU5NSnFkVGdoSUZ0d0NjclgzVDJ3NU9qREkzYnd5NmMvSjd5OUtIYlh5bEE2TG9SckZXYnIzMkxvckxBZTdSaGxPTVVlL2xiZE9Gd1d6V2YrZ0VLSHUya2gza1NEaG9kQzNWMzNmRnUwcUY2SERNS1F1emk5SGFva0d5QW55c2tFQVNRWm1JRktuZHFZR2d4QWZMeWZWdEdWcE93Wjd2RDZxQTJ0ZTFPRzJPZ2xFZ1JiRlVDK1Q4UXRRNVI5cWIwdnNHRUN6Sm5SYUEyelhseUR2KzIvV2I4dWhSS21rOXVyMjFBa1l1dCtaN1hNSFR5VFJ0QXRRdDdHdW0wWTg4ejRXc05DSUtVMkRuVzNoandlT0N4VjhVSEZ5VUg5WEZuQmV4blEzdFM0cVNNc3B3STRad2oya2ovUkJwMHRxVnJIVmRsWlUzQ3QydXA3VldjeTdOSXM5c2FaRTJXUjFtdDVHZitJWUh3YVVKWm1ZQU9QOHZ5VUJicTE5cmRjZm83c2hpVW1yK0xVczVsM090NmhTTERXdVFzQ0Q3YVZSQjBPTXUrVWluOGlQMURCTVN6OEZJSGg4eXdiKzV0NFE4R2grTDdHWk1GaEtzL0sxWG1nQjVxVGJYWmJiRDN5QUxiQi8rOHdDZXhhWkJYdXVXNWlqamhFWGJ3M3RObk1UNWhBclFxRCtkTy9ZT2xxY21CcHhnNlMrenlJLytVRVdKVVJqY1hVbzFranZOSmRyWU9zRWxyQVI5SEZrMllFZFovdlJaV1BibXZIUVFXMGFzY05zVy9FbnBPNGU3QmRrNDRxYkJtbngvZUxmckxLemgzTGl0TjdwOGRaSzRmSXBxZzZkN0J3Z3hpbk9sNkMzOGpGNkFDT1pDMVZvL1FxamRoL2hrN2p6MlZMOXZERkZxTEpwTHBYbUQ1QzViVkRSN2JFa1VHNTUrK0daaVJVeGV2eG43eWk4UlFlenJKV21pRTFzTkdYZGFoeEhvQUtBV2dWSjhXTEtwN2pGMks2R0FObU01bGRVL0RSWjM0enhsSUx4RkFjMEJIelRWV251QzVDUjh4NW5kZE4zSEc5ZnhXMVRuVi8vUXZ3dndHWDMrV1dURHBld2l6R2tUbzFiN2RpSGFSNUl2dXgwTlBtMHJ5MEFGZU1YQUJGRWdEZnpvcEQvRHkvVlFEZmNYUHJXeWkvR2VQMUN3NVZ5WXR5SVF1OTlwQjB4eUsrNXZoYXFPZGxqV2doUWI1VVgwdDVSWDZTVndVQjM4V2tCRjRhUHhzRFp2dUErS2ZaYkFKSE5mMTlRYjEvbkZ4bkdPcVJ0eFRYMHhVaFB1KzB2QVNhK1JiQUhqdFM0WHFaWDZMVkJhWG85clZVVWhPY3hxd2E5a3JtWVozRzNvZEUyWTlCT1loWlU3YWVkcHpLYit3eWlLb0cwRXY0RHIxRVM4TGx4UlFGdGxZaCtoczFCSFh3Q2VaYTN0N0xNanVGSGpuRkRoUTlSTFdFS3dMVG1qQkxrR1FGZ3BrVWtYd2JQZTNuWWpuUmovaHFGNVJGNzVtRDR2SXhTRG8zN1FVQmNWS083UHBkT1hDQkY4ekhFc0lKYktsdHVKOHhTa0FscTBSRG5iTHhNODZqZXFHbW40dVFnWDNYeE1RcDVWUm9sMTlrc25SelhIeXJTTzEzWndwRVpwZ0hSVGUxN2dabWZGODQ1bmsxWDRzU1NJU3NzM2dNRDlFczNYa0srWUNxN1QxMVRqSUNTMEdtLzZrS3JYcmN1NkE5cDhycFBQcEpySTJ4aGorT2tjQUJEVldiaGtWdTU1WXlIS01UR0lKTFA0OFNTMlZxNWp2ZnFmalVBb3dTQzZhTW9PSDNFekV2TDhobWRuMVd1V3VHTmlaUDBBZCtjZHQxWjlkZlczUlh4WndLcFpJOG01Ylltb1EwUktVYVg1a2JkSFJsTXBPamN6cVNHN3JHN2llZXpYMDVGR0t4MVNwTjBvWXNZTFgwZ2NxblpLaWlOdFFBWm9HQ2lNakM0ZzdvWVZKWkE0eEJPUHA0ZytzQW9walorSlF5QVZvaWgzR2FZemJVWUt1aWt1ZkEwdEV3TUJnbStQR2tObzU3RUpFazMwWUhIa2M1eFFLbjNMVnU5RFBOY1MxRVhET2RkdkRaVGxqdnZYVXQrTU9FOVFPNnBUOGdhNnM3eUlyZndpYVJHYU14Z014d0hXeGZxbENsUE1JMll2Zld6TnJxRXh2VkdFbXRjV2ZWSkxFRmVPalh0L1hXckZXRXJ1ampzU08wT2wxUmc3djUrUlpwR0dsSEhaNHh1ZlZSMlhQSm90QVpIU0VsOVVJUXoyU3RxZW5GR3docGtDTzhramlGYy9SeTFRRUtGSy9Na2xqYmovY3hDelBkK3NuRDBlRXZPcGgzNG5uaDNZMkEzNzRmNkg2ckRDSE8xeTNhRmQxZkVBNmhiLzk1VlhyY2hLVUMrVGFkeE1SeHQ0dE1tUEJTRlpqTkRPTjhVeGxnQ2Q2SUFockJFOTFCYTY0NkljeDNKbTF5VmthTFpWSnBodnI3WXduR1NYOWgxeU1MSkI3bGRmRmk1UE9TbkpjM0JRQ2lWaDBEM21ESGhoTmFwN3B0OFVWRHljVDlMVDIrNWNWYW5OYjV4U3kyWU42YkNqNjNFZmtvR2c4Q2Rnd3BHZzluWDEyOHFjeHR3Tmd3NFVCSGtNZlZkc3FDT0pUNFh4ZW9WOTU3UWRHdmxlMFdLUXF3clpzTlU5L1JvdjdFZzFqVXZTZUZ6NGlYNUhIMS9LL0FkVTV6UzFTc1VpWXFEYzNvb0pKUWNTUWFxdTFtNUJ3WTFqS3VXMEplLzdxZmF5VGkvYU5Zd0MydmVIVXhDUFd3UkpBdzAweVRBVlY1NWxGQXRLYjF6QUFuSjR5T1d2VXBtc0MxYmdxQTNHQStVSHJ1L2xZSVhKRHFleTlNZGJ5ejhvTGM0eDdlZk5JeE8rekFKZENaT0p2bjlRelRBQVFBcWxuYWUyb3I2S3NPT2E2M0RuOWw4UjRRTlhlUUNpQlZpalBmejdsbmxWakVYMU4rSWtHTStUMHo2cjk0LzNPSjcwaEMxSExsRERBOCtNazVNUmhPU0ZzNjNIUUpZa0Jzbjl1Zkp3MTNzWmZVZllzNnBtbU5qNDFSM0VQeGZENVpHNE55OFlTT0t6enh5eXZpR0tjZ0JhQnpPWGs4Um5EUENZREp4UlVVOHpINXB3ZWVmSkVVdWdDUnZ2VkxOaEhPRkkwRko3SnVXSUd2OFVrMld6c0cvUW5SbkJLNEtOZGxwSndYbisxMUpwb0JNVzhmZnV1M0Y5WklsZzBtaTBtdHd5SVVDTDVZdGZKcVpMU0o1aEU5R0dyRFY1V0w4RGVvTStUN1BjdFJya3FySWo3K2g0QXRXTFBYWG5wcG1tbktYamdldno1LytrNktDZGlIK2JSQTB0ZTltUTczR2s2QzlzYllCLzdBamk1WFJ0LzBKY3loZTFRZlRUdDZvLzNMZDdzN0pkbVRMTXlickNBSXJleWdBMU5hNzk5Y2xUNFlLcFhtWXQzVG1GS20xUWZZVjRCS25Qem5wUGlCdmd0RExXOCtoV1I0aXplbGVIQzdkWGpES1NPV010RUVEeFVLT0UxOVlRQUdueXJCSXBiMVAvSUYrMVd5Q3VQNFB2UjVJNnc5VVVVV1d6YlF2SzZjRXk1T0d3L0FVSEQvdWtVaUorU0ErYVkxRUVYbUxXbkV0UlRaMVlwY2dQMWUxU3BkL1pyUWxDYVZNYmdvb013KzlwMEVWTWRBV0pqQjVZT0FtV0xlM0xwUW5ORkNBWFFHdXpEUjNaSEZMbWF3SGFITHVXb0ovTFRFTy96S3c0NnR1VzR5VUdLVkVRWWZ2UHI2dUFabzIxQkhvMmR5aVhCc2xxS2dHbGp1RDVVTytMOVRGaDU3VHVTbENaNVA1RVVIUDdQWlhsMU9MRVJTWUhLa1lmWmpTT3pGaUlSWEtUaTlLMTkvbUI4UENEQ2NvZmFLbkRBd2l5dHgxd1YyYXNNSkhleFJQTHNkQUl3Szh6bmE2NmJ1Z1IyQXdjM3d4RXhNK0I2VUlkeVpNMjZMZkxyM3UxYWhCVVNVeWNEY0NrbTBUYUdlQXAzTHlaeW9tdHVuVUo0QUJ5dlQzcHFYRlc5ZHdGdlBUNVpSSm9BRkppaTcvZHMyQm1wWEhRM0dmRHpVVVFkWmxyU0dDNkx0aTB1NmpJYUtWa2RKUzRVMExlS2hQOFVIODJlcUJKUEx2K01LU2laQk5waEVPb2RrK2VrNXRTOXdZeCtWcDRrcElkTDUrbE1sZVlEVHI4MjZaTVlEdFd2WW9xWnkvMHdzM3BydHk5Yjk2WlBlK3QzeFltY2p6aVJPb05YQU1iNnoyV2h4c2d1N2F3clVpcktYL3I4NDA5c2ZKSUZEM2hvVGc3OGRQOFUrRm00NjVsWkN2MkNySHlMZVVIRVhudVNhdk5jYm1CMm90TENIMlpoUFJaUDk3c0xqcitzankrbXE0MnQ3b2xCNVB1WGdwdHRUaGxvWXQ3QzVKdzZQRFA2MlFaRnZLaDAwWUpMV3NHWDZUKzdDbklNbHZ1bWk2dWJOZ2lURkQxMCtsVmtCSW9PS1I2Qk84UzUrbXJrRTRDOUZqVVFhc2NiTmNTWmpIYUFaOU9aWVRNLzBTaHc0dkxlL0tRS3BmRjhYRkQ2WkliMHNVVXF3RTFSdkhGam5DczhoYXFUckxVbkE4Uml0Yjh4M0pIZUF0K2pmTHNCYTZzU0NiNDcyaGIxU01qMjhYK0lqUWorOEQ4VEZEejFQelpoTWx4aS9OV0lRWTlMVEtzbWY4OVdZc2ppTitmVjNMZG01ZGd3dXRZWWFRRnRCWEtubEgyVmxsUW5OY0VnRmJxb1V4UFhhK2o3aTUzZVBBamQvR1lTZzJCWHJENEVNTzE0WEFNMk9ZZVIzWDk1bFJkcjVtVlV1am1hVzNITUl0L2M0VDJBSXpVRlB2ZDZJRmFod2tMNG55ZnhJWDQ4a3hmSkJuUXcwTlQ5U0NXMUVwR1hncUIyRzN0clJjdTFienFNMnV2OUFlYkR0Z2haSVI2bzcrbUhnLzNIV2dZRTJacjBmaW13TmdTc0hLSmFHRmpMSVpmS0UxUDZJSW56OFBaeURXQkN5RXFrQzI0SFhrVlJ5dDViRDJFZENvNTdydERDM01TTDhIWS8yb0VVeEgvRjIweGlIdWtqTndPbitpZEIxVmFNUVlBcQ"/>
  <p:tag name="HTTP://SCHEMA.OFFICEATWORK365.COM/2015/DESIGNSETTINGS_SIZE" val="1"/>
  <p:tag name="HTTP://SCHEMA.OFFICEATWORK365.COM/2015/DESIGNSETTINGS_0" val="b2ZmaWNlYXR3b3JrRG9jdW1lbnRQYXJ0OlUyRnNkR1ZrWDErNFhCbUlmSWo1dmRKWVpCQWhTZkpVTVg2ZWtGd0UrcDB1YndaNmtDL1JCbUVncWUwYUh3V0hlU0lwMzhqM1RlRURDNGRySnoyRVRnPT0"/>
  <p:tag name="HTTP://SCHEMA.OFFICEATWORK365.COM/2015/EVALUATION_SIZE" val="1"/>
  <p:tag name="HTTP://SCHEMA.OFFICEATWORK365.COM/2015/EVALUATION_0" val="b2ZmaWNlYXR3b3JrRG9jdW1lbnRQYXJ0OlUyRnNkR1ZrWDE5SXkzcUFQK25FK1BFdmVzVlU1THB1ZVZna04rendaWnBuSVdKTFdBeVBkbUdHOUJiMTlOMTZ2TEdRNnRBeGtiWkJvbENUcFRHeUlkMWRKaWNtdituMk1KL2IvRUV2dXRwTDcza214V2M4TTQ0TVQyVkdJYVBITEd5UFlpcVpVWXdSVUsvb3NwbFN2V09XUUYrVHltZjBsbTNYaDZmZW40dkZDVElxY0FzUkFLQjlSdWx0MkE4SDMrTGI2M2Z0NEorNTNhMUQ1czF4ZUhJYVpTdUFUTmlEQmZ5ZEFMY0tacXA5NVVtQ0VEUHE0dFpaVUdXTjRPWUd0NmFRbHZ2NUhLc2RkVE9rbXhRU2NVQWxpM2xabk5XN3pWOWc2T1dFbzB2T2xpWWJtaUxPTldnaVp6OEU1Y1RuM3I2T2tCZDY1U3JoY2tlVHp0bkl1SENtSkltdnFjOEh0MWJhdTk2Q0thNjIvWVcwUTRnTzVhcmpNZzNQRzJjeVdaSnIwbTludU5QQmltd0dNZDUwbVdCK3g0aVFRTk9OT2JidGZmNmc1ZmdObnNNdGJISnNsSVp4SWNoV3laRUM3eGhmZ21VQkg3aWJ3TmorUjd0VTZFWE1aaVBDZGVvSk9Da2VUWnpKdUdyQ0p6eE1Td3p3cUVkSm83WHNacVlrakVNSlExRTN0T3VhcCtrWURPVGFIeFFsVEtydnN0R1daNktGNEt5S2M0Rk1kOFY2NXUvdEVUc0gxWnd6bVpSUUN2eXIveXFSMDIycEpqNkFWcFJuSmswZ29CcWYzS01pT2FzN2VqMG84WXMwTFdzWXZQVkgyUmllRkpKYklHOGh0c0d6cmFFSkF2MmFRa09NT0d2dkVjWUhIaFdISDJPeUZlR2o0OWNhcVhpYnNDNzU3RmlPMTF1UmtnTDlIZXl1dWpTUllFN2o2L2RHTFN5S1NKRVB3ZU8za1lQZjlOaUZGYlZkWEpyZDVMSERscG1WeFJ0V2Q1U293QWEwdTViQXk4cVFDczFiVmlaMHpsY2NsdVd4NXl5WUNJM0svOGthdjkwVWg3eXFIN3NCUGlyd1RHTWY4YUZOR1k1dVQyeE1rRno2TzdtNVdYRm5Qcjh0NnFTeEg2RytNZUdUSFFPNS9zdHYrQzU0MU1GbEI4Y05obUlnaUh2c3QwRDBGYTVTSUNtcU10clN3cVZSeEhvN3l3TkFPVFhxYVQyRFM3ei9DMXNtVVUyb3c0RmhaYndlZHpXUG9GZXlza3orQ0szOUpkY3pZRks1eUtqOGlhUHNQd3IyS05EenAyekpNYVVBbEoxUEMrYWY4SGtBeFpxa3NndFlzV1VnazlLNGtpTWMvejNhcWVOM3dYZVZ4LzhEMmdZd29pMkNkcE0zeTZ3MGNwU2dxNUZCbHBXMHZFSTAzY1QyL2dzaVU0aVNmazY0SDhUUXhsTXhtUENObWRndUtEd2tVMjRadTZDN0Q3d3d4OXpSRXBHdHhzVUFDdzFlbHVwNk5COHI3dzBYWUZGUmhlZzlUZElmZlVWUTlUc0ljcS9mZjJNWm55b1RTSll4Qm1ZeFhlWVRiejNXY2lWMlFkQ25OZU9DQkNrL2RaK0gzUERteXZaSWhIeXlNOHk4THpHZ3ZFN0syN2MvdFlha0lpSS8vT0VhREVQQUhTNWxwLzVRZ2xlb1J4d1ZNVzdlZ3JlZmRzdEwvS1BLUndBOStLTXA0UDFZa2xPYkRVbTRQV1RuZVQyaWJGeW1RdmN0MVhiK0FySFpkVWpGQWE0aGpseFl4UW9LUnFNZGdlektpRUVCWFl4ZUtUVGlZT0VhSEN5KzZsdldtT3FaL3hsRFNpTksrdlppYXRJTEp5YUFpWGZMQ0t0eCt0RXNwbTlHZ2o3SVZNaUpJc2ZLYkoyQzkxa0dVY2oxQXRhQU4xNnN0eFN5VTJGWC9QMmJoeitOM2M5UWF1ZFRGRlBSaTA4aCtGVmVnYVlod0FFeW1Ka2FabUYwLzd1bWFseGwzbEtsYkNCUDViNDd1elVUTFU2K2JmT0lNQUlBTDBoeWdsVkVhNmhrTVYvRlpQeFBYVlptZ05yeENMOEZuSzNxTEZLOEhJUkJNYmhnZ0hXOGpUeE9SRkN5MlNTMk00dmgzbEszQWNhc3NVUGxDbFVPR3AxV0hlQUFKU0dYTmtJTUFuSk4zd3NnZUlzc1RqQUFHWm5aeEQvK3NoZDhTbnZ1bHZ3UmRWUWQrWkozUGVPcGowaWdFS2xLL0pHbHpzU1Q1aUQ5K1cvRDhOOWFpWVRxQ012dlRFcUxKeFRNTFZUVldLQjM2M0ZoNUpremZhQkRUbWpLNWhWczBWcEtkSDljd2IyTEUwbnhyMUZ1STZSd0NES3hvRkFIOFh0bGZNWlpKQnVNZFBxZisxdXVJaERORjFVdE81Y0REbmVNNVE1NXZpckNBSnJTZTFIVWhXMk00UTBiU28yMk5peDdYNzE0dHlKQktyRGZ5VGhkM2Z6czZESkpRQ3NOVjdRdnpxY29sOXBZNWx5dHFIRzJTV1E4VjIwNjBmK0VzRUZCTWJqWE5FdUxLNjZZd0NxZ0t0cVJ1K295dDBqK05jc0ZCN3luVlcyRXM3WGcvNzRkUDJ3UGdmT0s1Z1lCVDZ1a3I0bU9KNzhMWUxDNFlaOTlxT245TWliakZ0NlRvZ1JneTAzVDdkdzRhRmRjOVN6ZmpkdTZqa2k4aHZyVEVnZXpiVWw4WDJMZ1gzVWNBNG5sdmxkKzNxZG9WWTYyYS95WjROaEg0bTVYZ2RJdmx0QmlsQ0ZhUCthMmUzZHJDNE1aS0RWU0VDazRHSjFQR1c3dW1FMlB3RUR2M3YwRFczeXNmYnE0Zm1zd29uWDZJb2hyZGd1ZkFoRkhQR1c4TDVMcXFzd0dLYTZOTVg2RTJqbmVEc0czRHQzaUxnZEFKaEpwM3doRVVpTytET3lreWJLNVJLYVBycjVTei9uaC83UjhpSWJHWWE5SGMzdzNTRkNZaTlKNzJISGtHVlB3RmFTdHRtazEvMkF1WC9wa0M3N1lKWTFiajRDOEJYMzhzM3RqVFd5R1JaRDFUcnlKS09najkvNEw0bUw3aTZkL1k3UW1wSlhRQlZidkhkeHhTak1sbnRLUHgrMzB0Z25RbUF5R0RHZWloNHdzWWxnSEJ2ZmdrSDhhaEdQTHZHeUVweG5DbDBGQnhzbktLL0thQ0JmZXVNTjB5VVZoNmdnUkdpK1ZRT25jNmwrbzhxMEptVnUzTmNBTmNXNi9mN3dWMWgrQ0lhRVo2R1NVak5iZUV0N3cxeTlkWi9PeW11a0h2S1Q5SmljV0dqeE80YTVqQUdvaDh0dTE4aU1LdDhrLy9abUpYaHVvcDUvZlh6TW80c3Q2Z0hHWE41Y09KZlNZYjcxRUdudFRBRDhONk9tbExHUzRhR01ZeDgvOWRWSGJWTGpsZnltcjIvSTdyU2FWcnJKS2g0dXU3cFVRSk15WGdEampmcFl2MGxHQ0x0YmtJdldvbVVYZDdCd0wvRFY1RTZlZkh6aGpxY1B6ZEljTUJHV3lacEVrcmh2c0N0RDV6QTMwTTAwTXVVdEw1K2ZPT09oR2NCL0RtYUJlc29OWGQ5dms1emVsNEZCb1MwWDB5bXo5dUM4TEJvWHlIQyt1eGpwV1VnRGkyMDNob0ZWR256dEFaeENjcFF1dDdzZVNFTEw3VmRkYUJHMzZYRkt3NUZQcHlpREhxdEJLM1FtUnRCWVlVdk1Pc3ZsZGRrcjArdHFQMFRKM3djNDhyVUhGN0dnYWFLT1pPNHk4Qk81emFsakh0ZUV5WGtYcWlya0RpNHZvQXdvcDMvNzY5a3NpOWowNmxpVnJ3Si9iK1FMeWhaMlZ1Y2UwUG0rUVN0WTc0WC9HMUx3N25VTG9tR3V0UFFhVmNIOURacVo0bDRQUlozTk5OcGJRWXpEUzhxMHBYazVQQzhyVUhaOVc0WGlRakpadWFJVTV2akZNYWE4UGdldXFoRHUvTno2SWVCaDYzNG4ySmsyZ25HLzlKQmhYRVBXTk5OMVE0MzgwVi9wUHFuZ1lFc0RiU3Jrcmhqa25nTGtpSWJDWnZRaGhPTjgvKzcxTnQvWHMxb1dlZlpKdHo4c2hQRXlKR3RQWlNReVlCb0YrdXkyVG05SlhUQmpMNmQ5anNoYnJQUWRXeWxrcHFCVElQYld1b1B3TXBNNzBWOGx3Mm80OGRGQzFJeHpXVGxXMnZOTGJ5M2xpK09vKzhZZmNVSlU4dDJDT0poNE1uTVllamNFT0krSEpZME5SSDV4MFZZSjZmREprdnNkc0laVWZvZmlPMERlanRHanpvUW90THgvdzRzMmU0eEo2bjh2WHQ1WDR4Vy9GNXF0ZGxhQ2lhdXgzdnpUYmF3czRYeTc1UFBVd2xYbCswNGlCY001dThoQUdFL1VqUWVLV01tb0hFTmdYaVNPSXMxVk5aT0lVemc5REpwZFBIbnN3NElmcWZFMkZPVGFRdVFNZ0RRM2xqaTVVWGxnTU8rQ2U5SThjVjVRemRSK0NHUHVtUnRpMFJXdjBBa3g4a1FFYXczNXh5R05IcytaZ2k4Q3BDbW1NSDlrbkVMWjFNVUxIMzk1cytFTGVoU2RaRjFlZTRic2w1UVhqWFFSSHJhOTlkam93em9BTndLUUF6QndjajFyOHJ6NklaMmxHZjZyRTdISVJJZmROZzIxMW5ZaTkvcG80dkIwZHEyeEJNdlVrMlVIcVRNcXNpWnV4QzI3Z0JJKzNqSjZKS2ZmSWxneXE2NSs3NXRNRGlaZDVqREk2UW0veW1wK1Y4NG9FVG9rUENjdzBFR3k5QXo1SVQ5TnpsSkZvTklTcVJvUitwRmxTOExsdzRVM3cwK3oxbFZiKy9OOU8vTzFMc1krTWdOa1BUMm8vQjlOc3FYQWFaUzdXSDBBS2VYNnQ5L0g2bUNPaTdGRnIvR1h1Q00wa3huZHk0K0JGbXFObm5HYklPbkJoWGNwYzZsMit0UzFxNjFoRWEwYk9BRG5vNHVDSGdkNmZmM3FUNDJ1UE5jbFY0VE1OSkF2ejNxNU1UVkVLNjJLWXNOSGMyUE5RQWdkWUFtWC91U2FCN1YxQkdmc1B2T0JoM3lpbGU1NkJ0Y0JyUThHUjFCRjJOMUsyT2VlTlRoZDVWa2JobnQ4K1RkM0F5YnRGTXJFWjdGdnFwenc5NlJicDBhRFIzendpaTh0Y1JMS0xOcjdPR0xtYkhBalhmV0ZDTW1QWFFzbDlZVVpzQWgyNWNYaHRIeTJmT050d0V3Y0V3OU15cGU5SW5EckZmQUdSL05oMWxZVUV1NW11NWU1NWZWM2tUNm9ydC9ZTUdiVzF1eXJYSHNLK1NPamR2SnAxcktuNklOSXp6S0M4V2EzUkUrYXJIc25BL3dudXR4RFFDLzhLSFo1WExaaVNlYUZEMC9wSE5mSHh4cXl5ZWhCWjNzM1o2MExxSmNydTJodXV2WllJamQ3UEtZcVJKc0J6amFhM0MvczFTLzhxdVhOL2JObk5Dcmd2VWxkcEdKbUN6dWcwYUVQVHRNU3JrdFc1dFZUbFNGREhpdElzR3d4dVpnRFVsdm5PWEw5V2dONVU0aTAvVExoOW90MHhUdVducHpzbjhwZ3RMUzk1KzdMUG1rRFpFYkt6UHNaNktJVVQ1Sk8xN0RLc014S2hzVG1WcXpiNFpLTERYNkNGTVVGQWRZb2xIVldIV1JYei9MRHg5S0tJN0Naa3NHWVorYS9yUUdWUTlRZG12Z1YxZlJpSWoxTzBCL2dWMUNDRlNuL2ptaTh3Y0k1OVM3aWhUcldvZ2hjNEw4M2t4bVdJME1XeGR4ZzFoWUhsMkhRSHQ0YnpYbGhXLyswZzZ0VlZTNEQ5bGszQ0duNXA3Mk5lbmNFQ1R0Z2NyUWxFbEdmSUc2emVvVnhlbUh2c1BsdXcxb3dOT2RMVkU1UFBhUzJJdjBFK0hQb3VxTjdIZjFndFY1WVcvTUNTUU1HcXpLeGdoSy9VU0tYYmhKNXNFbnhnMExRN3B6ZFNPcStrTTJjTzUyckpMdUgwWElyYVgzUDBINkU0WHhhN3N2WFNhU2ZsbGY0cnptK0ZpYVlwcDBXTy9YRXRLZlRxSzQyRTVhWmluSkxFVmxNVjdoanFyK3JHL0ZhZ1BCMEVFY1BPc29Jd3RIaDJWTmtnNjNEYXYvSFhTRXh1VHFhenBERzY5ZFNSMGVXc3cwTGFLMlUycDhpZGZra2tZd3p5ZGliT0hyVk9ubXBKT1NJZzFpV2NkU2ZseDhNM3hlZU5QaHp3QXlEclFhWUlmMTdPRmhidTZ4eGRMcE1qV0ltb01Db3lYME14ZUpkc0libXdPYnBoVGcwVkZ4M3JVcWcwQzMxR05wSS94Z0J0NzBsS0cySlI0RGN1cHJPRklXZUp4K0JQMEc2RFBJU29CaXAvZVU5MEMxOVlXN2JmZFBSR0VWTEV6QkI2TjF2K0llMmtrQjZXNTI3Q0U1cE1Mam10eW4vTVVZN0VXS2ZXU1dndlVyTXBSaUQ1aTkxQkc2WDhlUUpxVTVnNWR4T3BNdStqY0xVUmNOaEhhWjVQTkdWZ3hReUFFZjZKZnFodW5ONGw1QjZFaGVSTnpMMWtMOUVKNWdGSmtHY3BnL1dwUEVXNkc3dzFYUlNNOUtNVktuN2p6ZXA0NGFUTkI3S1EzTGNXMHJOTGhOVWJXSEJTbFMxTGFVNTFtblo2aUZMVjhJZEVBWDIvSnUzeDV6a0YzNHhwTTc0WGd2OGVjcWtsZnFmSXU3ditvT1U3WDVmVk1udGtTdGdoUFI5TWV2eXZGN2N3c0c2azN2QjU5RTRyL2FGdTZXU0J6dWpmbWZObUlJQ1FjUDRnMjFwQzBMYVpTak1zOS85anlUV3plVHhpaGdLQ1ptSzNtNmZ3TDBsUHE2RG5saFBRSmwzNm5IaFNrc1RqNEo4Tng3UmNUUXZIeDQybVpiTHk3VGVsTCtIcHFnNHBOR2QvNlZCUnRBWFVlQU9nQzRFNzlCd3NLKzBWdnNZdnhGdW0wWWFJRDFQL2FZSnFGbGswZXFQZlBJL1BCYk1LaWoxQUc3eWpXL3RrYU5ORjlaV2VyaUsrSmNhaUExRzk5ZGNzYlp1cFROUCtTZWRpNVpTUVJCSU95S1B2bmpyZEFvOVp0QTZzWWNpNVpBZ0V0ZElVZ0NhSzZvZmx3SFlBMzIyMFBMSnAwTDZEMVN4NmlVSEw1UWhXait2YnJwaHc5T2xUVkFDckRaSkFyV0hzVEJJRzlSbHV0TkFwaUF2dkhGSm1tVHY5d0NOa2hTYVpMcXZUeE5WWGUwSG1uSzJIYjZvNXBYdnJoYUdWRE5DMHI5bE1Sc3UzSkdEdkxrbUVUblNKaGhHNXh6OUVaWWVXcE91TWF6K0RRYXN3TGVzU1VsZVVNRldGUnN2WngyT2tyWFF0N3hRaUZpZnFESHlpUUZpamZ4RXMrc2JDSnk5c2M3YWRtODc3SUV1d1NzMFNRcDMybU9tR0hGVDk0bC9lMkZuQ2RlaDF5c0VXbGRFbE5UV1c1cklqOWNEQlRvWFh1Tll3RkN2OC9pSE1qdzVOYzAvRVYzYVlrVk9QdnBJN0pWWjd4WkN3NXBZblJjS3A1enptYVM2azF4SStpSk5JdnFRQTJOeFFJYzFZUm0yZjNoQllvWVZMdlBRTEp5RVZLRi8zYnBkb1FzY3l4dlo4dmR1WlROaHI3R0hieXhuL3FScy9mSU1Ra1Z0c3l4QjB6enY3eUtJeng4YXlYRXA1ZCt6ZnpCK3RpWTBQRW83SG9iUGZ3RDFiSG9YWWJwNEhob2RRcC91ZjJkTUZBb3B0UTJyeW5OQjE2WmpXbndXdklFS1lrY3ExTTQwRzU1aTBSYlNnTC9CU1gzT0lSeFBkY3ZOVmpYSEpPUzM5YjFDQTFRUy95S1F6SFlibXpWRWhPQTFwWVNhMnpJL2lvRmEwbnlJbmxydFhQR2ZvcTJ4TGJ2eVhJMkVHRTNvVkZRZE1UQUJwQWJkT1hQVitYaTdGWEFKdVpvOXEzME5XVVY4RUU1MllTVjgwdkUxOXhmSkx3eXlneFdiMm42THdZb0o0NjRtNmYrZVQyeWxqQlA5OUhXL2dXSFFyZDZaalNXdk9vS2dOQWRNdXFseDMrbVlnMnRaOXo2ckFNaGoyZy9VMm9Ed1VwVHcwL3ArTEFYYmZkYkl3MVE0WmYvSWNIaERPQ2hHOXZ1OE8rVnpSZFVUeTBGMTAybHlVd1RxTTQwem9zK3dOazlXd2pENngxT0tvMjdxaDlQc2owSHJvVHZhOVI0SU5JTlpCc3RoRUJLcjRpM3U2eGhrcW5TY1RhSU5seDRCdkQ0MlcxYnpjWmtrTmV1Ym9QamZaSVFxdkRBRW42N1hkaWJUTk9UWjNBeVVyWWk3a0s2Z3BWME5kVDZuNll2K0x2WTV5UHZubnVnSG5RUUJxdEEzV1A3aTZYUzMwbGIvb3J6MmZjZmNtbTZkbWtrbEcvTG9LSGlscU55QWNWZzV5bVFIY0dqNjZmaThNQ0VWSjR4MXo0RzZwYTNFTm1TTlFDZDkzakYyWjUyTFBFK2FEWWN3cWtGenRFNURvRnkyMnhPeWJhOHE2VE5OUGxKUHBjR0x4dWtoT21Va0IvdVp1M1lMSVRIajZueGkrWk9UdWlvb1JRVTh2TFJmU2g3SFppZXVYVDJJdng3NzZmNGpsSEJGMVpuYkh1dG1jdEIxbVZ5QnpFY2JTWHFhWFd3dDVXUTRoNFBNOHhFOHhKYmpNRzVpQ2dmU1J6RHFuMlVuTDlmYzc0RE5hUkR5dEpJc0txR1NnNThEdytkTXE2QUZwKzJVRlFBOStiQkZKYWs5RTRLL29aazYwdTh4bmgvWUZVcmg3Q0xnamREMjh2aEROQTNkZFRQZ3l6emYxN3dqUnRrell6WHo4d3BDQ2prK3JYUENKTDlXbnBGMHQzc3VVR1h5OEVvN1N4MmY0TFVSVlZoRnF4Qm1zRC9xTWMyc1Y4M0dmbFFLMUxZMisrcldZTzdUS2hsWWFZbEVuVjhuaUdUR3hvYTgxLzZVTXlXaVkzMHQ0TFFtbmord3A0cmgxVldNZ0NaZ3ZDSW1nUjJ4azk5bncrY013NTJoYkRodE1nS05qc1kvNXIvSmhXYmpoWWhUWnkvVTNFNzk0SVoxOC9aK2tPSHFnWUd0cThiS05QeGFPTm5wd09PQkZYYWEwdFowMzB3cjcvMklXajFDd2x4eFF3Q1dHN2hNeWp6SFlGMUsyMjNVdWsvUGZDVU11eDQ0L25ma2MrUXhYUTVRVlFYOXJ6dndVWHFsRXI1UTZCaHVwRzRYRnE4TTc1VFE0WkpEN2lLWUNKOFNPRWZiRkNlOWptbU0vOTFFRk1YbzFRMjFVSU9ETHRsalVOZU9sakk4WlZjOWtta2xJczhjUGlrTzQ0ajBWZWVGWEF1TnErV0JNN2FJNExMdzZhaml5OXhuTFRLVHZ1d0VKYzI0UzNHZERCRC9RQlB6S0c5aGxzcklqTlpGWWRCU3dta2VPV3FyeXN4NURGTHp6dzRObzBEMVNIQ2Z2UTVCTUo5c1Vvekh5VGNSa21laEg5TnFzVjNqOEk1YTl1K3FhRm9DRlVRbW0yWmVhdXhmaHJla1NhRWtKTEZOR2pTMHRWY2tCOXczb0lPVk8rWWNXQXh4WXhmd0lKM0tJN3ZRR1MvOFFjTkFjWmphVGxpeG9HT2FneFFRblN5Zkl6ZGZOTTd2ODRqRUZPMGNNNXVsUVJ2RXhlQkdLRmJpUlpEdFhYQUVkSjc0OHoxYmpWTGQwQXFhMzY0RTl2Rmp4YzBNRlhidy90bFJzTzBxK0lLTGJSY1U3UURjNHNuSGh5cytCWkdyRVhCUHVlS0hSVklyU09hL1lsVFMwT2RFUVlTQkZDNnNkZlNIV2tVbFNZbW9RNlpiS3VuMktSYUlwNHZFM1MxWWNIeC9mRWQ2V1ROYzZhOVB0UlhXZWh0c2IyaUFGQ3h6SFk5amNrOVB6eldSb3VsalUyQXpPOVJLRmdnZ1d3ekNYcFRoTHozZ25QcTNPTzd6a1lLamIwaTJnbHB3d0cybVZEemE3MEh0RmIvYkhualJPbkZrY0ZTK3ljWG13amw0SGIwTWcrT2d5MDIzVjFpOVZUK0Z5ckZjRFBCaGdHU3NQWXdrSmZhcGladWVrdnFNNExrVmtEdkRhS0JvSnR4WnFaY3ptNUlrRStuaHJyZzdoYWgrRTB0dHdJdzZxNTNUTVhid2dYaEJKT0NpUnhOSTkrei9jREpUeFBpT1ZwZjdZdk5oT3ZJZHlFWHFpK3RRWnRic0x1QzQ3VXE5TDMvZzFuYnBiNjVIa3hCTm5tSVZIZ2ZaZzdMMURFZz0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4ZUJiMy9nWTdyR2VDN3dVTTJORERNU3pjdXhPUzRyUDhXUmZGbFc2S1FOZkxYbWtkb0dGYmJCVDl1RzBtM3pRTnh0cTV2SnZCT1p3VTMvcmxtSDNMbm9BbXBIM1loRnRuSFRkSFpIUDBjOTdjcmNvN0l2RTUzU0N1bWRFUkRKQlhISVJRa0pKVVNXOU5HZnVsTjRVQk5nMVBIWnpRWlhmTVJpR0M2bGlQY082WFVJR1NXT0xaK3MvTUdhazJIaTI0U3UrZjJ3eG14bUpXRlBWTVIyT1p2ZVJJTFhsNWpYL25mSzBWVTBQK2FYUW9LV3pKUGh2Zk9TVjhubzh1SitUNFBsWWlQSHV6c2JzUnZVOHdrSm4vSFpHZmRhdXN5ZFh6RXpKOXhHRXJWUFZzVzJuOWRCczFnYjE0ZmZlcmxSOFVycXJzbC9uVXRwaUdZTjV5L3RqQ1dMNnVqVU5HQllIMnJZUUdyblNOcENTdlVmcE40engrVEtKVmx6WDhLaE9EaEVmcENXTnE4SjZIc3FZMmpHRXhDdWtyd2V4OW9FWUc5WUEwL3VEZ2VEd2N3SnFrMkM1R2F5ZHJmWG05R2NaYmhKSUkyTHQxWnBlbm1PbHVDT1FLM054TkdOdWJKMEdoK00veDRPMm9HRUkwbmVKMlE4RnlkUkMyb3Mwa3FNL3ZQYlBNays5QnZNczFBWFM3cmpuVXMvTHlralVscXQ4UWtuL2l6aTJKenUyd3llWThobHBJWW1udmhYMEhTV1V5VmRWc0NoZHNJdWJnOCtCTHl2QSt6T0YvSDNKV2xRc1RhbmlONnJMS2FIN2M2UlhWNFgyTlBZVVVlbG1IQ3pwMDRWck01V2hnM2UwK011ZWJqVUpUcVR0SG1TNHhUQU1XU0FtRUgxcEt6SnAwbXpLVjBUYW1nSU93cHpPNjcyRURPWFFnWlp5TS82dHJWdDkzWW9pZ0w3ZHVKeElqYzM0OGd3WHZjeTd3aWlTdzNtTWdDSlFDU0cvN1dZTnRDeVNNdHdoWXVIODl3a21zbHVxcU9hYVM2RmZjVjBvRG9lVEhnSmJKb1BKQXpUd1BvVi9GQ3ZZem8xWmxnV3dDOTYveTlNWWhmR0hXWTkzUEdOME9BSENlemdBeCtrRG5YL1d0V1dDVlF1V1dwYlVUY1Y1S3BidU5md1E3QXFlVmxac2NSb3Z6K3BVeXMvSXVwdzRPZlo1K1BHTVhwc3BLV1ZKVHV4UUZNSndBblh6Q3dQbVY3Q2hqOVJXSHBHSFRXWFJuWGJoTlhHU1NSdU0rZHlSaW1YVDV1OVkrYkJ4UjNkbmRMZ1paeGFST1pwbHlPci80MDY0bEk4OU9lMXh3Z3F5RlhyQ1JXdlBSSVBDQ2VnRERtRjdQOHJGTXRhVlFIWmpSRnFFV1NrNUl5bVlzU29zUkhtVGxTTGRhVjQwK09UTkpHd2YvdU8xMUo1WmpZRXU1MFFILzI5Qno5ZVRnUm9vU0NGZjRpeVhiWm5ET1Q3dUQ5UnZjSy83K1owK2pTQzNPVDZaQmtpU3RnNDJZYWFHenFCTWo5b2lnSGdCblYxK3Z0ZnJsRk53eTk3eDBNNnNDOGRwOWRtZUdPbGhkWUhVSDVYU2RacHBtOGUxdnZRSVhBRllCZlJFM2t2d3krL3F5eXNqU0F0UWxMbnRWT05MdUZoVTlRck9uaHM4empmRkdNT2VkbUlCTDZJZERVU0hsSEF4SDh0RlN3ZUI3dnBYNEppbTVPQ3IxbUdGVmM0VC9USS9kOWVyT2ZWZnJNV3JlcmVuSWRZSktHUEdCV3JqamZ5eWtxMUdQQTlSMGljK0NTcnRQRHBFNkZNZnBYOVhsOUtvNUFiTFdiOG1NYzRSYmgwdkNTcDN0QUtLN1lWTnpPRUVMdm1tOElWR1lOcnp4OCtJb2pQdDY0U1FvdGh4aEZlM2tSYWo0Tkc2MDgyNDFmOXJGUWZPeHVjSDA4RTFoQTVCOFllV3Q2djJLNG1iUWpWR3htYmp2cEk5Qldqc2NUZzF0cW0wd1FDbDkzbHJTMGM0VTlpTVVaeWNaZk9yQWdpU0g2Q0Vkb3BJNENoNzFVbTVaNHd1MTMwNEZWeVRUMnZDL29BSUkvcUkzYnMraDBBNGhoMUprTUg0bi9EZDZydHd4VzMyV0VMWUNqaEVnQmZrQVFtRVA5QW1VcXd4eTBHbllydkdvTWZQUytMT3JXKy8vR21VWXExeG52Y1AzdlpwSlNOVHdMMGFkRDhTR1dEYWVRcmN2U3J2Mzl6K2lHNWE5cDlxRGh0QmlRWFdvQVB3OERhMXJaRklSSmhPdEFYTUpDRnpqbU4rVlpMbjIwakpzODJTTkJ3c1FyN2RxUmdQb05VcmcwSk1EVVNHbTJVbVVLWjJwK1NEaUVjMnRsSWhjSFVWa0NOTUVXZHQyaXJMbmZPRVh6UjdBMytaQWFMQWNIdEIxYUt5K0pCeWZyV3dBVG05dVRhZlNLRnFwbFdRYWNnSktTck9YeDNPeDZkOUZxRE5kYm5EVG1lc05Ga2RESnhXcCtVdHZOL2p3M2wvN3RtZDRwRG8zcWlHT1l3QXVFUUY4NEhncGRPd2s3YUt6ZnlsaWNreGFJQm5iaTRKNUxkcnRiZTF6RFdjZ1lROE9yN1BtdWgzWjB5ZHNpU2VhRk0vTm5BRTRHZlB3c3pGczYyVWUwNXlhL0dpTDJka01lVU5tK0gxdGVZVnVtT1dIQnpBUndTckVRY0IwdmxkVFl2dnNVbUZXdE5MenAxWGc3SWEyZnZvUHNPaGt2bEtIbWEvdklNTUs5eVBGSUdieitDaGJ6UEVSOSs2cGF5ZGh5VzllNVMzZTVmeEsweFczbk1WZEtyOGVaM01oZ3NVYjFpWElwMTAzT2VHSFg3SWFLSDZPZDRHd2o3c252SkFHb2RPeUo4RzR2b2hzR2pwTDA2eFVrUThQZ1IvMFJRbXJmYXlZeXM1Qk1iSW9Ddkd1bFM4WEFNTy9wV0ZhTHJnell5dHlmSy9ieFIwR2syaGpoV3puMkVJZTNvVXA0TDZDYjJ0Z3NIdU8zTi85UEJzdGhjbktVOGNVNVZodlF6OXZqb0d2TWU3b1NEb2NjRDhvUlpwL3A0a045aGl2bWNqRWpDaFZQb21LVzBCa1FWQThrY1BKSVVFR04xR3lqS0hDb3IvdWE1MG9TTm4zZlpYVURnc3VCZkJqbGZlUSswY2R2VGovL1F2VTU2ZU5WdFhRZHdOcVBuMm1oUnFDOXlVSkVYdFlXdjhEbTlKVy9Rbm1VVWN4YlFleW1uazFFQ09zczcwV1ZnN0RzT1J4UkVjNm01c01ZOENVM3RJVUtjVkRQdXhGTzQxZU9yaUhaU3BIc3Aramgvd05VV3JxWWJKcnBZeHU0M2d2RWNEak1rR0pBNU5naDNXbzVmNkx3TTlhSytTMENSOEVDbkFsQnhNVFJyRjdldDV0SkZCdUpRQlhyTVU2bmRKbk83UVltWEgxcGtteXFGOFJFNi80TVBROHBBWXlBSTRxM1RSSnVhakdaWTdDUXhGQlNBS3pDK3g2aVVpT1ZjVkwraGhrcldVSy9NbnprUWlzd2pyTUJ4Sk5COElwT0RmNVk3eDBNcnNmRzh6VVFUM1JTYllHeUxYQ1pCbkNzYWt2WFF2dlZ5MGpuQ1FiUkY3MnZoMVNkZm5wRytvcG1CUktGenpPVHZxQjA0RldHWmFuc3d1ZlZITTBPczhhVFgwQVNQV1diT3k0N3BXRGdqaDBhdmd1Y0Y2NEhwTnUySGxNaUZHZkwxRCtjRG91THVueWl0Um1Cc3dKY3ZJbFMwTThlNitEM3BmSk95ZUhKOUFKaExJRUZVeU8vZEZnTHIzRWtNN3d4SkMrdWpneFBnaGx6eFhKcEZWUmdRRnU0T042UnI2RWNaVE40UTlJR2xYN2g3aXRGZ0MyRWJxZktYOVFWWkZXY2gwY3g4QThPL3VJNlhPbi9qdXN5MUlRSW5KYk5QWm4rY0hkWUhQaDRycDBHZXB4VkVrRjAxQ2pWZlBuNWV1cTYrTExweWk2T1k5M2NzdTg5eDNiMXZCYkRBamhPQys2dmFTNnpyekJrSkJiSG5FRXJIQUt1eHloTkQxbUdJSW1VM0FMQ0hCTmphZmFIeHB0RlV6NTZkMlN1SEpFS0lpUHVoK1JZVlp4NWdDM0Vna2RvOXpLdGUyQlk0enBvQkI0b2cyNWdiRFZxaDlmOFNRay95Uk4rWmladDV3cm1XWEZwRHh0QXhKUkZobGh2cEN2Qm9NUllHMjhtZzdNRjQzcVh1NDVhZGxRblViOXRYVW1aalhtenFFM2QrQnhPMTVVcGpuYVJ4b0dPVTVvdS9kd0tBNjY1dk1jMkY3c01IK3BjVjRoZGYweXordmNNd1hTMHhUNDVaMWpMcHNGZGpKcUhKU3FQNHA3a1JuOE9Scy9uODFkTlJZd2FzNUFNOVlnb3FrSUlaREI1c3B1YzRGbFgwdXVNQjRmdlpzWC9nM0ZJQWs4MVk2Y2VvRVFNWnhmU2hSdUM2Wng0dnY1NXFRaDFiWWZWcFNMaUFHTWpNMUFPcVB3WFBuNzJ5K1duVGE5TFRSdUtlbFZ0T3BrcDVPQW15QlowTE91TGVST2h1U0doL0FMSXdiTFlHSStjMVFSeHFKSWNvTXorMWdiRUNHajI0UGRpZnUrbUUvTkxWSGsreE1yVExmQ2c0a2ZOUytydUFYMWRUdlBhTHBzR29hSGRTZ1hXdE1nWm43aWtSMHVhQVNIbmJRdSsyUzVRNStzQnExcVNBOGdUWlNSbGNGZE84VUNNSnhWdG5CQk5LRHUyQWh1UjVqV2FFQ01paGJJN0xOcnZjNHNsYTJnTExBMWI0N0Vvdms1a0hIdGJ6NHFJVzR0eW55ZFZLWXVMSmZ6Ukl2cWtYamMwODE1MnptdGtlUGQvVDNBOENCVEN4YWZ4ZFg4K1lhMUJqaFVRdVJWVDV5UVNyaXd2ZGk2ekovc3pFa1NMOG15blpubThsRVZ4RXVWN3BMcDRCT1B3WWpjSGZGck9sdFU2YXB1QW5yQTJvWU1wcmNkVU11TWxRdFdiRHNlSTYyOUF0a21XVEd1Z1o5cU5JeU1WZjJiQm9VNmhzZmlGcFdCdVA1dkhtQVhZbW05dW5BL0M5M2FQQ0NDWGVpbEdmTFc5NzVyckFrbCtDWUVkLzZlTVZhOFlPVStSdGZKVlBUU09EZGtCdUpnWXAzaCtEOWsyYWJQSkdLYXg4QXZVanZVOFZWdWxrRTd1dkR3S0FlcGUyQkZnMnNLWDF2NVlGTHVmZkpjTENOT1JadXFiOTQzNG01TG9NSnZ1WUZOZnBTNHh1bWhtQTBWUlUrcmxLVEMzakM3cnBsT2JFUTdtZkVwdUJSajl1cFZhZjc1eVFLWjdEMWVPbUtBbml4RnBpeUwxRzk4QXlZdndDZXdscStOUHc1WFRST2t2M29XMjYvc204ZXE5UVFlbE41bE1kSzVMTVRYS0lDZVQ4RUFSQnlwRUMwZ0lqZmp4ZHJZcUtwanlYd0xCM2k3eGpjdXVqbEJuaFZTN1MvTXVmWmNLa09YNjIrYXlyNGg4bWFpakx1OTdPVmw4dlJZQ1A3UDVOWEF2VnBRWk1McnlML1pXa0xJTWkyYUxNTmxHcFgxUXlLaldTL2RlY043VjB3ejZnZVN5UWpocU5iK0VSNExsaXBsTGRzb3kxMi9tdU4zT3NHVEFocDFGNEViUkdCbHB4MkVUUHNhb0dGME4raU5VOVh4UmlGZlBOK1FpQ3hpRVNwcXRUN3hZY3gwV0xVRzVJY0hIalo0ZXR3aUdRaDlXRE1oL3UyTS9NSHd4U1N2b2pVVC96dU5ZN2puUWIyUXphRThrbHkwMEM5STIzdUJRdXdMMENMTVZQTUJhRFRTZTlJaHgveHlSY0JBL0N5aWZyY3ZYY1htRzRTZnJ6RlpYbXpaNlFXRUZpekluYmJ2cWdxRzJweExVZmpSNEgzOFVRUUcxTWVrYldibFlhK2VjNUtkZUx3c2wrenI2b1lmR3IreTI1U2JOakV5aEVXdEVmSmNJcE1DYU9EcWg4NkFkM2FUMzhwelkzeDdJd0FLdUhSMHpFSk91WW9aME1mU3FRVHovMVE9P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5L0dzYm5pcVFuM0dYVmlYMEc1WmNvT0JLWnNLRTh5ZlkxVGdJejlaaEhFeVVtckVvYzE2R1Y1UytBT2Y2dmFuOWVLVkc0elcxTU03Z2JyTGZuc0FBMDEvaS9NUmtOZ2NaQmxNMGNUWVFmS2pZVDhWNmZuSURDQUlBQW0rQTRUZnBDUWtiK2duVC9xL2Jrb1cvTTVBQ1RoNWRGUlRiVGdOb3BiNldxMitBdXQvU255UEs1bGVaOGl5a0tmL016bHNsN0Iwc1dQSk5iVVB1ckxEZ3UxTlJNTFFlUVY4bm5GbEg4VU9nZ29OaG5GdmJxemQ1VWNsWDNRYTQ4QVI0Z2ZneVZvVEU2ZGZ0R3MwVXk2V0VpL2VSL0x5V0pndU9IS1pveUZBVWRwam84dWorSjJnVXByMDJZVVZUR3MwWmpjZEwwREQ1ck14ZjNqczdZek5LZlJpRnlIRm9iV3JOSlZ6aEljSUwwNndmcmM3R2JtWFJibzRBbWl4b2UxZGtPS25JTEdYcVU0L2pzVVN4TkUxYmY1b2ZSUHRVSG9lYi9tMzFaM3lhSVRxeFQrQmpmNmMyVlJPSTc3VWp5T0RRODVCZU1URU50bzEwZFVvWS8vQnc1L2hCN1JqUTBveFFDY0lveGRKdW9ubUhXMUZKbW5JamRYT2tBaFFoenpIQUpXcWpudDc5V0JwSlhaOE8zQjAzSGlWbHdndVB4anRoaGYvM1AwQXYzRTNLK1UrOU8rMlp6WnNDK0Y0ckdZWDRxRnM1My9UZVgzUHNmQjVLTzVHUUJlakh1RzZQQ0VIdTJ3em9XaUVSSXBaL1Z6RmRxbjEvMmFpNkhsdDRMTW5DeHdIMkE0ckc3eXdLd1krQXAxeEE1K2hQblVsK1h3ek5scnZLRzQrRzJBbmFHQ0tHZEtkcklweXg4a2hiZXpvMnF0eHQzcVVYQjZDRHNvR0ZCUXJjV0ZreWhDNnhKUFM3QnU1K2psZ0ZtRDI3MUxxZTl6bFZ6U2F0UFpMZlVqaFFSM3ZFaVZmZHNWNldWYlNxZUNVNXRmMFBLaGE3K3craHZ5eml0Vjh4QWlLRy9JdTU2aC8zYk41dk5mR3BKem91RFZCTUcxYjZPYm9YRElOZkFacVdIUkZZajBoeCtYUUZiZUVzZEl4VkRXRFh5WklHeWlRTVBYL3dnSXZWcnZTbTQveDdZcU95YWF1cDJ4d2haL0podk1INzYxbkJSVnlrUVRMbUFJWHMwN1dhM1RNYm9xQXRkckRJTFMrNmJ6NjBsWE5BWEc5dkMwdm5xZUdvNXZGR3pibzVkMUVNajJjN0M0OFR6a0tQZHZWaTIyb29oWjEwcVV1d0ZjTWRJNHVzZTdnbmlmZDc4TUlKa2h0SmUzWjdpa0pqRHFIeHFERHg3Sld0cGZzNnB0bHZEZHMvd0h5V0IzN0hUcW15RWlWQjU2UDdFaTBTdEM3a1hDZkROckc1MkNQNnc0bWZrZjJRMDNzdWZwWStMcmdHVmhvNFFuWldxdkdmY0VwbTZETEp5N1VqbHhkVGd0YWJGeU9FT3ZBaU8zaWZMdGt0Rm9XcnBIV1RyUjR1N2pOSFFZVGJ2NkRyUGh0czdESHB5LzFKYUFnTk15dUhGbllrRkdVZW1YWUtpRGQycnNiRTM5ZjRuZlJKQ3crOERCZDI4RnlUdS9OWHhpR3lNS1RsMGw5aGhTNkpITWdoOEpxTXYvL3ZQSW1EMzFrcGNud2VXYTc5RVFZQVN5VUtmT00xMWw1V1czbkFIYkJEZi84N2tya0xlaVl1TnFxT1dNTFRPWElXdnVaTVVqYjlwSEJVRXpIK0VQSnJRQWRYcFhhb1FuMDVmeHhySGZFakN2dW0rUzNaT3VydHpDdzVHQ2VsUGV5a3F3amxYMTJmUWdSZVFPcHhSQ25aR3V6REpvdUZ2Z0YxSDVMY3VjbXRiMkltR2ZYd0gySjlBMi8xQjNJOTlLNWM5V01uTi9ZNlVxUU55d2R0YTY3OHV2eVF6QUdJQ3VxT0tFY0JXcnBFd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5SStFTURPYUVKa3VNYjdCemdtc2tvRE1tYUtsRWplUE0xMjZVbmlvSnFSUjNVUVpqWTdlVHltT0VVdm52SmhQUEFlQXZxd0QvR1ZaWGNZYlFUa1ZvUjdpQUpocnc3Tm00bEswMkpkb0d0eEZKa2hhb1l3cUJTd2FvRllFSXBXWkt6K1huSDBpWUFEckhiUTBqZWoreFpmOWU4Q0RXbitnM29GUEI4K2l1MWcvblMvWnNTUzNUM3hZRGNTMGVTQTRpcERXSkIzYzUzdU45RGI0aTRObTV0Nm4vOTRPa0RFVCtEWGRKQUM4UmNnU1VGZGNFTFlJRlhZYmlhTkJBNmlVY3YyRm9LTWdncm11QUk1MC9wb2lWVnh5Mm5hdUpjY21jaFB4YmxTbE5xQWkzNHpsQzVIdHZVbjMrSXlmc0JaUitXSEkxTGczTFJ4UHF6dDI3TzQ0Yit3MlFLRStxR0VBTElWL09EM3o2RHJiMGxFTnNBcnZ1bjZ4MXQxQU5ZOWo3WlFRRG9LQnREUWhsY0dDTXQyL0Z1dkc0cERmeStTdEpjTWFnV3hEZ25jcHdMQmJobUxycWp0RVpLMFNYR3kydGVjelF3YmNCOUttdUd2SGw5VmdQVHZTTWgwQXM0K2k5OE9CME81bjJiVTYxRG1WdStMR3JYcUZNV20rdThuNDlEbUFZOVBtVVhWRklBeG0yUnVIc0F4N2RBRDMvWHpSZC9Fdm5qem9QV3pRMEJMQVdLZGpTTDhWbSsxZE9DRGJBdjJaUFVMNVM1Q2s4ajJmSXpxV1lzUTUxSXVQRm9MbXk5Q1pzYW9lYVh3VENURnpxNDZQYUxuUzVxS05lL0lJL3U3Z3U3RmJYclNvQ0tER3pDck9SRUpnQnhUd0IyTWZjbTVkbXpGV2xRTnRmU3BodFdzdkppdWQwZWxhM0ZGVlNYWWRnckZDZ2EyNG54ajQrQ1ZXSGJXaENLRTVhc3Mzb1JzdWgrYzJOOUgxQWVvQjdWazNVM1VhK2Yxaklhdmh2S3JOakp0WUtvNUdTSjJuMkNaK2hsVzRmd1U0SmMzeGFRaDRsTm5UU3JuKzcxTmszS042TFBSWmRMZW9xTEMzTEhPOXRpTFhJOWpPaGplMXFXT0ZScDZ4UUEwNHZRVHVjRnZUVkFZSXM1a2pETjJQYnVyMmJvV3JqV05VaFBBRWVXWGNSS2pyWGYwbmthODg3a3p6cklhRHc5MmQ1UG5WMHo0TzNCdDQ3K1B4a0xpSFpNNU1uMHhHeDlZSktReEhHUUdnc1hJNGE2NFZ6dE9GakxFSUVvVHZ1Ui9vR3Y0L3JZUzlKcFhVZDZHUGR6RVZFOHJ3S01TSW05NFd0N01OMGk1N0g0SVBKSkdvS3R4czllSHJRc3FLc0ZWL1dHdnJPZEZ0MmxxdlhiUXBmaWExamhZWXc3WFhuSXdSOTAvSUlLWFNPcnZVQ0VuSkduZ29EdG1UWHhnSFROdzZndm50OTAva294VjNXZ3VzM0JNSHFydkRyTUFOWWd6VEx0Tm56SFluOERKVUh6eEJ3OFROL1NlSlRQZ2xMNkwrUG1aSFBwc0M2MWhudTJUZVJmUnhzRGkyM3dydGZpdkp6U00xemxBU2hrQjVzZm9oYnB6Ym0xZlhFK2ZrNUlRM1ZhUENUNkpDQjM4bmNkdlNTTUpySk1pQVFDTHhoNk5jZmgzWGZ4VnBNbGZuTlcvR2pGVkh5cU5NQlhJSDFxektLWW9mOC8rYnh0TXU3V09CTkI2NnZjanYyL2hLR2xjTWlIOXRtOEZVZjBXUWN6cFJTSUE0Q1RoajhiYXUyeHZrYlpZWURqczI2VmVOc0x4b2p6ak14dmtMOTd6aGpaajRoNFdFMDNuVFJxa3dBRG12bkNMRDVIRmNmS0YxQ1lrOTI0K2JiTnNDNGlUTzYzNmI5L2RON1dRSm95UWNOMGRCWVZyU3ZENmNBNVNLb3EwSHQ3bUlJTUhNcWc4QWNZUDZnQzByQVMzZ2s4WGpmc01qb3BaZEdsVVU0VzFUbXhFRzdTdXdWeE1iQnRCcFRCMkRNRnpNMmJPNWRNL0dPSlA3MkZCdnRiakJiZ28xNmxsUlZRSStreURRVmZkbTNKNmduQVVaT2RvcW5IYlpsOWZXdDU0MzNhbVZ4OGhuVVdjYUFrTFE1SUl5Wm5vN3gyQWNmbEk1NmVWREJJUTBqWTVZVFRQTEx1R1A2bHlveWxCOWN4SGNuMzREV2VoZ0hPaCtjWFRRUndOeVUzUFBLS0x0TUs0bkZwS0RVV09vUHp3Smx4RjFXNjVVR0Y5TjhQWlA4NzFKYWJxTXdmSHBBdzNubjN3M1VFbXpsMkVyOGxjNHJMdk9hRllMOS90RCsxSi9abUJrd21qNTVtd1o4Sm5BVnI0MmMxWUFqQzRFL2V2NW0xRzdDV25BeUgvM0dBQ2dRMHBMUVltL1VWbjgrOUxtVVRIRnlwU2pvblkyR3UzZTAycGFXd2lVa2xUQ1hqaTcxQkJnQkNCSnQvVC8yZUNlblpVS0JPMFNMc1J6TUNvVGdmMzU0Y1hMRDRvcStoeW1PZlhzYnRPem1xYk5ISzMwbUJBOTgzeFdwTS8xL2JTYWpuVTFjSnphOW9wODZnbEpuWWR2NkgvL0RFem5ZazVUSFQybFlQUDZMb2k1UDFKWXNOaFZvcVkwQ1lETzI3L1htclNxTmZlMktoUjRHd3hUMC9nTDhYdjh2RU11NWxFUHZTaUU3S3dwQmwrWGI3K0pMRVFvTEdMZXZURXFHeG1jeHMrU0NYVVd2S0IvL3dkMFh2MkhrT1RKVEVFNTc0YnJ0Mm9MbVZqRC81QnhhYUM2ZktoUklKSGRtMXFNdUlQaW54TkRvOWtkVTZoMmtJbVNuaUlPclhqcG4yMWVmT2xFUkRDRkh1ZGdYbzh6RnBIQXpZSDlLVm5aSnpQcUJuelBKNEdpT1l3TlQ5bzRKY3N2L0pzZHE2KzNlUlNEMi9DM01mL2FOMXNoTk9tQVNGZmw0akVLRHhxV3VnWnRTcER6bFE1ZzM3TURhL0Q4WC9LZmxIQXpPVlNIeTVpNmxZNzB1V3NjQ0Uxa2sxODBCZ3h0S28reEdqT2tIZ1VEU2tVM0IxWk9pblBYUlFtVVlaNzhCcmJIZzZBczF2T20rSytZcTFaTW5zUDVORHp6SU9RMjRtUXFmeFVseXlEQnM5UmtHMHc2ejgxbk5WT1RBaElOSFdIS0sxN1NGOTZMY1VoWGtIK3pYUUhLU0VKa3BCTHdCaWNkMzk2M0Y3S213TVlNSXppTmpySVAvVFhMUmxLNGdKd3c5cDFaYVpUM0VsdDhVK1pBcmYwVEd1RmkxcXVlODVOOGtDbS9iMG5oRGsyYnAwUW8xSkQzSCtGV2EvQXBtNmFtZXViQ0U1M29kTEpGRkdIMy84MHpNT1RaNEFXRnE5aFpTeDgvQzRWQlNXM1NJaUlxYlhoUnpxVTVIYmIwUUFFMDhtRUVOcnpCOW02ZTRrWFpTYkViMUZSRERxN1lqZzVWZ3drMWFHMndlMDI4bkVUeEhJVlBQb0JKOXBMUFNMcmtLdktmOGZMcW91MkF4eFA4RjFZMU5NVG0rNEdoSHlVSThTMFprUU1pK3NVbkJDNGUxWGlDT2k3WSthN2ZKQkdVc2lMYThUUnhzTkVSQ0FMQWM1REdqMlZHZVMvSFpVUnJSWWp0TWo3b2dBS3padFJ5ZjBRRjM5WSt0bHJZMm0ya0JHMXZxWXV3aE5vRkpRQUJYdXcwVkl6TFZPVDJ6LzJzd09OQ3V5WThVSnpuVUJ5MHRzWGRRNjRMN3BCWk4yUFJHUDJKVlVBMExTOHJjWmdnYnY2dERrdnpqRzMxeXk1b0JvSG93c1N2dkYvbXNjei9CMkpGcERFQmVVMUR2dFlPSXNoMGFuem5nU1NGajFqKzY1MmNSK1U0TFhMUmdhNk82ZXN6cWt1emZFWGNNSzBWMHZ4N2NEZ2ZJQm5PamFhNlgrKzFlMWpSamlRRXR3T1VrSVRLbTFpdytsNDhlR0d4SDNsZGd1NENhS0JTOUpoUnFtUEMzZjJ6ZWZRd0JRdU95TkM1NVZ6RE44UXU5S0pBOVdTL1VEZnJOYTc5OEphM29SQ2psTVFTSHlkM3lJQnZHNjFBY1hzZzRvaktCNFVlTEVEdTA0b3BUN2JydGVBRmMrc3hYbmpQODZWQlNicmFmVUFPMUIvdFdsUWowRmxSMEpqN2p6em5lblJMdndEVXVoZnJuQ1NpNEw4MUgxbStBMFB0NFFwNlBkaHd6QmJQTXhwZ0U3aTFHSDFLQVQzTVJYSGNqZWhtbFduYkdsT0hDYy93K3hBNzkyMGRRdVpQR0F5SnNsZmloRXdobkIxOFJTbVduU1p5TUxVQ1lEZGh4VzV2U3FRL2hPWmtDS2toamdkVnVzNW93cVQ5SXNHeCtIcFhlWllwSndnWWlKRkpYcW5GSkhzNDRTUmxKV1dCQ1BGT3I5VHQrV1B1cG1rWXNIeHNWK1dmeXViQlppdXYxdUlQYnYvdWI1ZGF2UktiOD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CEATWORKDOCUMENTPART:_SIZE" val="1"/>
  <p:tag name="OFFICEATWORKDOCUMENTPART:_0" val="b2ZmaWNlYXR3b3JrRG9jdW1lbnRQYXJ0OlUyRnNkR1ZrWDE4bDZ2MUI4ZG02N2RNZnZpR3ZvR3RqNTRSN0k2RDFtTENTKzNpbG8wVnltY25naHlSVVlnNjlqWGp1MFA4d3RHOXhGVERZSUUyS3NvdVBzRERvS0JsZ1VUUExtS2dqMkx2TGlkWlU1ZmJKeVFyTkdHRG04Q1U2OEpJa3phYW9GSk55TWYxWjQ1MzJaQm82SXdJMmpTQnk4WW5YMlB5Snh5bWh0b0drQ3R4SGo4eUtYWHpabnN1YjBLdWZOUExMOWt3K3lld2FPUUY0L3VLdnBic3dRV1NURjRqUEw1M3pMRjM3bVdWZ3lCK2NLbDZ4dkdLYklRUnhKaEdnT0FOS3hYRFplUFBzZGE2TWJGMVJ5azRVbFhZUFVISm80TlY2RVZMV0RvSGRhak1aTG1pcTJCS0JieHZVMnZjV2FkZklVcG16VnBDTUxnZHFuc0VaNmlEckF6OWpYUGpvV3RmQnZvVFozZC9hTWR0VmtLRmRCODRLbSt5TGpmMUxtYTlUUnp0c1Q1ckNMSzg5ZksxeE11NVBsVUZDcWxGcncrVDQrMEsvVkRqcDJTQStHSWlvUUJ2NXV2aUdKYUd3SUV5WWUxNGVlR1BlSVFDOFRNclVoNFYzRHIvMFNJcG02NlBFQ0RPbVdrRSsrNFd2Tmo4VERaalhjQUJ0Vi9Vd2cwWk1QWHpGdHV3eEIwRGI1UHpHaEdRWUx3RjR2alhRcHpVQjlvSlRUWDhvQitDNTYzd2daWmMwTXNqYjZLMW9TL0o3ZWVWbUJETGVWelF6VUVlZE1pOFhQVVJiUndtNTFyK3BjZWlyd1VHUkVKRHdRN2tHdzZoa1BrS1RqVGVJRG9reXZwUGx0Qjl6ZFR0WnF2Qk1YaDQxQjBHNWswaUlSQ1pPVnMwTTRhN01Ga2JVUWNYN1daMVdYd3hzUGZvZDF5VVJoeUxUcEZHSjRFdmxiSEhmNW9NRk9OUUFQTzlQeVV4U0xYcFJqeWQ5MHJxQjAxRU4vcjZIRzZzWXQvSmlXRG8rUFgxNWFjeGhJbFpKSEtIRTdaQS9ScUpkZzF3SlZhQlNiVlVMQ1U0YVJrcnJLMC8xWE9abktrOVJHdmtkMjlsMlpsYWdZQXZNWDEycmxZL0hIbjM4UERiUTl5UHVTZHcvYVViNjRKK2p1T3JUdWNCK1Y0WkovM3NKMDZUSExIYW0yQ2lIVTlwUWJBYkRxV09XRU5UWEs0SVRjVW03MndmVXNwZy9pa0dBYkFjSDRwZEFzdGdxMkpOMi9Ia2pCVHc3cFFFcDF4SnA3eDhjVmpTZVg3SmxrbUFsZE1tbGxRcmNueDFtdTN4dFZrSnJEQjJMVHMrMmIvZ3V6WmJjOS8wUmUxQmszK3ZYc3NjWHJJcHliQmlmVHVQTjZCRG1uZEVWc3k4L3lvMThxdGN2ZGFsSU1oeGpzU2U5WUpkeUYvOUxWMzI0QTZEeTcveHVMQXZyak41ZWhpcGEwdjhxMklmYVpMeEcranMrS2dUYXBnNnpHRVUyYXNiaXVkOGc3NVltNlhnbjlnRkNsa2FyK3lVQm1raEZWR1AvdlZIQXJIbyszdW03SjR3cGQzQVM4WWlhcWFGV0toVGo0Tk82Ym95aHRQN3l3YmZtaVo5enJCMDUwUWVZTFVGK3VOQ0dWU1pjaE1ZRUtDZHFGS0xhTXpZTXFyN1BVRVdLbnNJQThPcGZYTTN2ZnAxeTRFUkFzUm1HS0xHaDdkZnIzVFpuZVlWQTdnVW5oRXFuekJpTktWSkpwWktJeGF5N0hQZmRlL3lOTVh3SXZ6aXNKelBONHBPaW45ajdTZEFxS1d2QmRTeDFmZ24xek1RQ3ByQmg0QkhKbXlKT1I2ZDY0U3RjQVdqc3ZDU3ZUVERCa0JoREovRFpUeWNZUTM1TE1TUkxteDR4eWFxbHpjWDFYN1o2a3RnQjl1YS9Zc0ZOenFlYWpHY3hPWkpycVNCWjc4cWQrVDJHdmxHMmdZL3BhZDFWSUR4VGFtZkxKcEU0ZE5xRTkvUm1JN1R3S3Q2aGdRWmxodDV1WVFoUllIL3BWN1IxenVJZ284M1lMOWM1dC82Z0UxUzA4U0dWVk5LK3BUT3J6bFJhTnFRSVBualg0NkpsWGFqTGVtR1lPU1hhNVV5TXJ4NFRKNGpqYmxYTDl5bWthcjg1VVpGNlJTSEg1alhWOERIYXJmZW9obGxVaWxzNmM2K2VnMVRyYmRKaEhEdXcreGpTT2NTTHVlbHVuZmI2RFIweVMwWjQxVkVHdFh4VVJwaVByVG9heGZjbld0Rlp5ZFh3SUhERDE1blJzdHYzbEJ3aTVpK2haeXFoV2VrK2RXZzlIb1doSjBqeXF5QWZWWlUvQTk5ZG5NdzZOZlpnK1c1QzRTOGk0K2RXQ0gzQmE2ZXY1YkNCNnQ0ZzI0RHBYb29Bamkxc1FyVitSbWthbXUxV0pSQVRNbktrSlhUQmJMN29zVVVEMXRKb0tmSUZIZXFOSEJ3djhRNmk1L05QTWFKYVpNVnowbkk4NmNPclNZNHAyZGRTeWduZVJPUXZtby9HYmJoc29sVXVzZlcvYnNWRCtwVk1TbUNFdUF1UkEyNlY2WmZEM25BTmIyeXVYRURaR3VjRlNLTjd5bGlqWlJNdG9Mb2ZlUkhqbmNRcFQ0d2VXWDV0bGdYakFxK2ZzR1lLWXU1aEQ0dm5RaUgxSmdaT0p2S0VzcGhlOWg2MzRsd3hwbVV0ODROZjJrSUVTRCtEWFNaZHp1b1locWl4TURCQVhmdkE0L2RJKzcvRmt5RHlPUGhrQlF2WkRDb2U2OC9hR2lHS3dTTXVMak9XM2YwWUl0My9vMWp0cVprK0NrL1ZaNXpYRjd2ZmJPa3lvY09TRUg0SllNc21laXNOS2xKRTlia2pFdThGYXdtaTk3cFNYdzFJNnJvQmNQc1FLdDRla25sVGxoek9hNEppcnNjRE9sUTBYbGtUYmJlT2FpUDA5dWJRUXVRNEpBanZVd2hIT01XSExmYzIzazAwYU0wL2ZBQllCcERUN1BkdVJXRTI2TWV4RFhmVWkrM2Rqd29YVW5KY0tVSGVBUW5NSjU5S0FBUXFVUmVMVC9JTG9aUkI4NFpGdC9XaFYrMDIvbHRlclUxYkRFKzZNWTJzeHNXUVdMRlJ4U2tadSszQ09NNFB3T2NmMis0WElxNzZlcm4rbG5CejJFWWpNbDg5Ym9qeFhCMDM0RmlKZ0QrbG5wWTU2Sk5EUHRBMlM4dUFFVXU0ZEhneXRwTFdtV25PSm1nMDBLUDJiSjQ3UjZYRDlCdGVjUTMvZW9EdzBqNU1UVUVHS29XYjdTR09wRVJibk5hNDhLZXRiWkJtd0Z0VnE3b1hNOFRCSmhHSy9tcjBDUkRVQk9rcVB1YUhka09adzdvTmIwTnVTOVMrQ3llN3MvdEt3ay92ODR0TUQ0cWY2UUZFYXBPSFZkT3pDZEh3bkVRbWNPMWZYSllURzR6aTJicXRaVjc2azNCRCsvTFR1aXlQdnorN1F0UlpvRnlLYUpCRjBha09SeTlLZXhiRFp5eldqcmlabjkxVlV0Z3FGZUNNTjR6RGF2Wm93RmI3bXQ3L1BWM3lVdkhIT3RIR0J3bjkyYktiUFMxSVJoMzZRRXFEb1NUTDQ1NUE1M2l0TzFPRkEyZ2RWcTZrZzBXMFdzOVlMZWRTZFVGK1hVWTdnUmlqRll4Rit4NG1vZVE5MnB4L1FoMTVlc0x0Z2E5TFlDemkzYysyYmhwM3FySGc3Yi9UTmtiaDdKbG5ROXNuczk3YkVzSnJVVXY2UnNUQ0txMURPR0lLSUtyMGRqYjJycU0zY3pkSGgvRksrZC9oK0RiZk0vb3FGRkpBbnNoWHlKL01idG1FSkhvV2ZUa01kaVFVS3FhSFRhR3drbUk1MWtjVVFYNGdsYldMWUtYSUFpdTBIK1FocmE3ZHlQWnNzMmpTTGQ5VHlBQjcwUFc5eGxqMXorUFJIUDBGcUR6M25hcTdjOVM3NG9UUEV0ZUwzNGhDK2JoN3oveXRFSG9vSUZ0KytMcHpIV1poaXpIQ1BJMEoxdnhvZVgxdjU4NFZrMHc4MG1BMTMxYjBYbExTZEFhTWZoSXJTZHMxU01ZZXljM2x3LzRPNW5uY21UZDh5b2ZRZFlCL3V5VHYzOVN1bFc2aFhoaFFzRU03L3B6RnIwdXdZeDdvYWZkWEtOTC91L3M5OENLOGVObmhFRU5hZFlnWFFiMytld0xvZkkxVXp4em9oYlVNVUU3UGhhYjZMdW94b0p5NjJ1ZlY4MmJIYmhncit2dWxKY01WKy9Lc0tZc1VoOVpuN0R5TkFURHRMUXU0Tko3MlVwMnV0ZjgzMjNnTldyMWp2V2xHcUFaMjhwckxJdUdFSUo4ci9oQlVOWHdVQ0FaZVZWdS82bkp2VUg1eVViK3RJVzRTRWI3VTVXYUtucVpSUlpOeW5sRkdxaTJXNEFxd2VOeUcvWFRIWG01bmZvdVFIZ0x5OEhJNHAzNjRDV1VpTlNaSC9tbDZoeDNxcWducmRwWkQ4UjRML1poN1BqND0"/>
</p:tagLst>
</file>

<file path=ppt/theme/theme1.xml><?xml version="1.0" encoding="utf-8"?>
<a:theme xmlns:a="http://schemas.openxmlformats.org/drawingml/2006/main" name="Benutzerdefiniertes Design">
  <a:themeElements>
    <a:clrScheme name="Uni Zürich">
      <a:dk1>
        <a:sysClr val="windowText" lastClr="000000"/>
      </a:dk1>
      <a:lt1>
        <a:sysClr val="window" lastClr="FFFFFF"/>
      </a:lt1>
      <a:dk2>
        <a:srgbClr val="666666"/>
      </a:dk2>
      <a:lt2>
        <a:srgbClr val="D7D7D7"/>
      </a:lt2>
      <a:accent1>
        <a:srgbClr val="0028A5"/>
      </a:accent1>
      <a:accent2>
        <a:srgbClr val="4AC9E3"/>
      </a:accent2>
      <a:accent3>
        <a:srgbClr val="A4D233"/>
      </a:accent3>
      <a:accent4>
        <a:srgbClr val="FFC845"/>
      </a:accent4>
      <a:accent5>
        <a:srgbClr val="FC4C02"/>
      </a:accent5>
      <a:accent6>
        <a:srgbClr val="BF0D3E"/>
      </a:accent6>
      <a:hlink>
        <a:srgbClr val="000000"/>
      </a:hlink>
      <a:folHlink>
        <a:srgbClr val="000000"/>
      </a:folHlink>
    </a:clrScheme>
    <a:fontScheme name="Uni Zürich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! Master EN V3.potx" id="{A862B5BB-D278-4138-B1BE-96841DFE558A}" vid="{D3F05F18-E8EB-4E31-B180-6743A9CFE46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3" Type="http://schemas.microsoft.com/office/2011/relationships/webextension" Target="webextension3.xml"/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  <wetp:taskpane dockstate="right" visibility="0" width="350" row="2">
    <wetp:webextensionref xmlns:r="http://schemas.openxmlformats.org/officeDocument/2006/relationships" r:id="rId2"/>
  </wetp:taskpane>
  <wetp:taskpane dockstate="right" visibility="0" width="350" row="0">
    <wetp:webextensionref xmlns:r="http://schemas.openxmlformats.org/officeDocument/2006/relationships" r:id="rId3"/>
  </wetp:taskpane>
</wetp:taskpanes>
</file>

<file path=ppt/webextensions/webextension1.xml><?xml version="1.0" encoding="utf-8"?>
<we:webextension xmlns:we="http://schemas.microsoft.com/office/webextensions/webextension/2010/11" id="{17F6B537-8070-4758-964A-512B2A36C121}">
  <we:reference id="e765dd0b-6697-44aa-9025-1ce65686c598" version="3.6.0.0" store="EXCatalog" storeType="EXCatalog"/>
  <we:alternateReferences>
    <we:reference id="WA104380519" version="3.6.0.0" store="en-US" storeType="OMEX"/>
  </we:alternateReferences>
  <we:properties>
    <we:property name="Office.AutoShowTaskpaneWithDocument" value="true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F2FFD16D-2940-478D-92CF-769FB989B078}">
  <we:reference id="444c804e-8891-41f9-b246-f6dac759fca9" version="3.6.0.0" store="EXCatalog" storeType="EXCatalog"/>
  <we:alternateReferences>
    <we:reference id="WA104380518" version="3.6.0.0" store="en-US" storeType="OMEX"/>
  </we:alternateReferences>
  <we:properties/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1E12B342-16FA-404F-8208-D90CD18DDA5F}">
  <we:reference id="22ff87a5-132f-4d52-9e97-94d888e4dd91" version="3.8.0.0" store="EXCatalog" storeType="EXCatalog"/>
  <we:alternateReferences>
    <we:reference id="WA104380050" version="3.8.0.0" store="de-CH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5FFE6C3C9B78458F11212A2053D820" ma:contentTypeVersion="14" ma:contentTypeDescription="Ein neues Dokument erstellen." ma:contentTypeScope="" ma:versionID="c2f45016bf68898db24ad86ed1b69df3">
  <xsd:schema xmlns:xsd="http://www.w3.org/2001/XMLSchema" xmlns:xs="http://www.w3.org/2001/XMLSchema" xmlns:p="http://schemas.microsoft.com/office/2006/metadata/properties" xmlns:ns2="c49287e1-5f91-4cd8-b7b2-d60eb1ae3add" xmlns:ns3="5319aa8d-3f69-4e81-ac99-b3fa99fcdcb5" targetNamespace="http://schemas.microsoft.com/office/2006/metadata/properties" ma:root="true" ma:fieldsID="ed73ff77963767229788d9759141ec35" ns2:_="" ns3:_="">
    <xsd:import namespace="c49287e1-5f91-4cd8-b7b2-d60eb1ae3add"/>
    <xsd:import namespace="5319aa8d-3f69-4e81-ac99-b3fa99fcdcb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9287e1-5f91-4cd8-b7b2-d60eb1ae3ad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6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7c938953-97e4-410d-a323-cf9a87d86f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19aa8d-3f69-4e81-ac99-b3fa99fcdcb5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08fe8a50-dad0-4e6d-bbb0-543369a92b43}" ma:internalName="TaxCatchAll" ma:showField="CatchAllData" ma:web="5319aa8d-3f69-4e81-ac99-b3fa99fcdcb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319aa8d-3f69-4e81-ac99-b3fa99fcdcb5" xsi:nil="true"/>
    <lcf76f155ced4ddcb4097134ff3c332f xmlns="c49287e1-5f91-4cd8-b7b2-d60eb1ae3add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EBE0709-55BD-4B8C-85A5-6050207CC0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9287e1-5f91-4cd8-b7b2-d60eb1ae3add"/>
    <ds:schemaRef ds:uri="5319aa8d-3f69-4e81-ac99-b3fa99fcdcb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3ED25F-1C03-407A-ABF7-1EE1CD23948C}">
  <ds:schemaRefs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47eff0bb-008a-4c79-bfee-b5d8596475ce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  <ds:schemaRef ds:uri="bc24777f-78b6-4f3c-a73a-d5fa08e4d537"/>
    <ds:schemaRef ds:uri="c9077d15-72ed-4fec-bcfe-3472729e9195"/>
    <ds:schemaRef ds:uri="5319aa8d-3f69-4e81-ac99-b3fa99fcdcb5"/>
    <ds:schemaRef ds:uri="c49287e1-5f91-4cd8-b7b2-d60eb1ae3add"/>
  </ds:schemaRefs>
</ds:datastoreItem>
</file>

<file path=customXml/itemProps3.xml><?xml version="1.0" encoding="utf-8"?>
<ds:datastoreItem xmlns:ds="http://schemas.openxmlformats.org/officeDocument/2006/customXml" ds:itemID="{57B4186B-86DA-4CE3-AD8F-7A2509AAD1B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Benutzerdefiniertes Design</Template>
  <TotalTime>0</TotalTime>
  <Words>42</Words>
  <Application>Microsoft Macintosh PowerPoint</Application>
  <PresentationFormat>Breitbild</PresentationFormat>
  <Paragraphs>22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Source Sans Pro</vt:lpstr>
      <vt:lpstr>Source Sans Pro SemiBold</vt:lpstr>
      <vt:lpstr>Benutzerdefiniertes Design</vt:lpstr>
      <vt:lpstr>Staff 2025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Fabiola Thomann</dc:creator>
  <dc:description/>
  <cp:lastModifiedBy>Ren Schnüriger</cp:lastModifiedBy>
  <cp:revision>12</cp:revision>
  <dcterms:created xsi:type="dcterms:W3CDTF">2025-10-28T09:47:13Z</dcterms:created>
  <dcterms:modified xsi:type="dcterms:W3CDTF">2026-03-25T10:05:58Z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0x0101006D5FFE6C3C9B78458F11212A2053D820</vt:lpwstr>
  </property>
</Properties>
</file>