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7"/>
  </p:notesMasterIdLst>
  <p:handoutMasterIdLst>
    <p:handoutMasterId r:id="rId8"/>
  </p:handoutMasterIdLst>
  <p:sldIdLst>
    <p:sldId id="357" r:id="rId5"/>
    <p:sldId id="358" r:id="rId6"/>
  </p:sldIdLst>
  <p:sldSz cx="12192000" cy="6858000"/>
  <p:notesSz cx="6858000" cy="9144000"/>
  <p:custDataLst>
    <p:tags r:id="rId9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57"/>
            <p14:sldId id="3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20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320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DEF-7343-B8B4-2BB24C29F8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DEF-7343-B8B4-2BB24C29F8E5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DEF-7343-B8B4-2BB24C29F8E5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DEF-7343-B8B4-2BB24C29F8E5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DEF-7343-B8B4-2BB24C29F8E5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DEF-7343-B8B4-2BB24C29F8E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DEF-7343-B8B4-2BB24C29F8E5}"/>
              </c:ext>
            </c:extLst>
          </c:dPt>
          <c:dLbls>
            <c:dLbl>
              <c:idx val="0"/>
              <c:layout>
                <c:manualLayout>
                  <c:x val="-5.8789882424260476E-2"/>
                  <c:y val="7.67598725540689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CDEF-7343-B8B4-2BB24C29F8E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CDEF-7343-B8B4-2BB24C29F8E5}"/>
                </c:ext>
              </c:extLst>
            </c:dLbl>
            <c:dLbl>
              <c:idx val="2"/>
              <c:layout>
                <c:manualLayout>
                  <c:x val="9.7291891460228028E-2"/>
                  <c:y val="6.04774753456300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7.5586815660303425E-2"/>
                      <c:h val="2.976455177436004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DEF-7343-B8B4-2BB24C29F8E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CDEF-7343-B8B4-2BB24C29F8E5}"/>
                </c:ext>
              </c:extLst>
            </c:dLbl>
            <c:dLbl>
              <c:idx val="4"/>
              <c:layout>
                <c:manualLayout>
                  <c:x val="2.8878814835719637E-4"/>
                  <c:y val="9.07162130184450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CDEF-7343-B8B4-2BB24C29F8E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CDEF-7343-B8B4-2BB24C29F8E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CDEF-7343-B8B4-2BB24C29F8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miter lim="800000"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Tabelle1!$A$2:$A$6</c:f>
              <c:strCache>
                <c:ptCount val="5"/>
                <c:pt idx="0">
                  <c:v>  63.2  Electricity</c:v>
                </c:pt>
                <c:pt idx="1">
                  <c:v>  33.9  District heating</c:v>
                </c:pt>
                <c:pt idx="2">
                  <c:v>     0.7  Oil</c:v>
                </c:pt>
                <c:pt idx="3">
                  <c:v>     9.1  Gas</c:v>
                </c:pt>
                <c:pt idx="4">
                  <c:v>     0.1  Wood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63.2</c:v>
                </c:pt>
                <c:pt idx="1">
                  <c:v>33.9</c:v>
                </c:pt>
                <c:pt idx="2">
                  <c:v>0.7</c:v>
                </c:pt>
                <c:pt idx="3">
                  <c:v>9.1</c:v>
                </c:pt>
                <c:pt idx="4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DEF-7343-B8B4-2BB24C29F8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7101203067282997"/>
          <c:y val="0.74222804000964127"/>
          <c:w val="0.4950102793723547"/>
          <c:h val="0.196937151045699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36936383019847"/>
          <c:y val="8.1499971079742731E-2"/>
          <c:w val="0.72449622237525602"/>
          <c:h val="0.5730931298541039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Pt>
            <c:idx val="7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08F-6045-9D0C-950E15199E3C}"/>
              </c:ext>
            </c:extLst>
          </c:dPt>
          <c:dLbls>
            <c:dLbl>
              <c:idx val="0"/>
              <c:layout>
                <c:manualLayout>
                  <c:x val="1.6459738872240896E-2"/>
                  <c:y val="2.25413259732025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layout>
                <c:manualLayout>
                  <c:x val="-4.0897309512529026E-2"/>
                  <c:y val="-2.32605674406277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5.7930475378893849E-3"/>
                  <c:y val="-4.65211348812538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19050" rIns="360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5.8383123258291869E-2"/>
                      <c:h val="4.24776423821458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layout>
                <c:manualLayout>
                  <c:x val="-4.6009473201595159E-2"/>
                  <c:y val="8.60640995303196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0" rIns="36000" bIns="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layout>
                <c:manualLayout>
                  <c:x val="4.6860959141307376E-17"/>
                  <c:y val="0.12328100743532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0" tIns="0" rIns="0" bIns="0" anchor="ctr" anchorCtr="0">
                  <a:spAutoFit/>
                </a:bodyPr>
                <a:lstStyle/>
                <a:p>
                  <a:pPr algn="just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dLbl>
              <c:idx val="7"/>
              <c:layout>
                <c:manualLayout>
                  <c:x val="4.8565555046128223E-2"/>
                  <c:y val="8.37380427862570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000" tIns="0" rIns="0" bIns="0" anchor="ctr" anchorCtr="0">
                  <a:spAutoFit/>
                </a:bodyPr>
                <a:lstStyle/>
                <a:p>
                  <a:pPr algn="l"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B08F-6045-9D0C-950E15199E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Tabelle1!$A$2:$A$9</c:f>
              <c:strCache>
                <c:ptCount val="8"/>
                <c:pt idx="0">
                  <c:v>  7 536  Air travel</c:v>
                </c:pt>
                <c:pt idx="1">
                  <c:v>  6 930  Energy</c:v>
                </c:pt>
                <c:pt idx="2">
                  <c:v>  3 997  Commuter traffic</c:v>
                </c:pt>
                <c:pt idx="3">
                  <c:v>  3 526  Catering</c:v>
                </c:pt>
                <c:pt idx="4">
                  <c:v>      835  Waste</c:v>
                </c:pt>
                <c:pt idx="5">
                  <c:v>      106  Vehicle fleet</c:v>
                </c:pt>
                <c:pt idx="6">
                  <c:v>         81  Water</c:v>
                </c:pt>
                <c:pt idx="7">
                  <c:v>         63  Production of paper</c:v>
                </c:pt>
              </c:strCache>
            </c:strRef>
          </c:cat>
          <c:val>
            <c:numRef>
              <c:f>Tabelle1!$B$2:$B$9</c:f>
              <c:numCache>
                <c:formatCode>General</c:formatCode>
                <c:ptCount val="8"/>
                <c:pt idx="0">
                  <c:v>7536</c:v>
                </c:pt>
                <c:pt idx="1">
                  <c:v>6930</c:v>
                </c:pt>
                <c:pt idx="2">
                  <c:v>3997</c:v>
                </c:pt>
                <c:pt idx="3">
                  <c:v>3526</c:v>
                </c:pt>
                <c:pt idx="4">
                  <c:v>835</c:v>
                </c:pt>
                <c:pt idx="5">
                  <c:v>106</c:v>
                </c:pt>
                <c:pt idx="6">
                  <c:v>81</c:v>
                </c:pt>
                <c:pt idx="7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753426179435176E-2"/>
          <c:y val="0.6812077958985524"/>
          <c:w val="0.8424931476411297"/>
          <c:h val="0.307421081273802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08.04.26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08.04.26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301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Universitätseinh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D8FCB81-0C63-45CD-9D94-A78981A95B77}" type="datetime1">
              <a:rPr lang="de-CH" noProof="0" smtClean="0"/>
              <a:t>08.04.26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526C9F-D78C-A1C8-B22D-122736EC2F5E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EBEE38-90C0-68F8-53F6-37ACBFF105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E4EF42-AEC6-FF79-D9A9-36E82122A7E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D8423471-DF7D-4CBA-21AB-7854A155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9707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B5FB68F-A8A5-CA17-37F5-32A7975926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32917" cy="846000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en-GB" noProof="0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08.04.26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noProof="0" dirty="0"/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Insert title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08.04.26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5A04CBAD-2C4F-A402-4949-1283FB197368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F1680C-B693-399A-6FDC-7FE19D36337B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Contact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1961357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389084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0BB376B-B782-D432-52A9-81BA6B84DB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2B4FB45-A14D-E8AA-2FF4-BE2F3CD5F2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21349" cy="625944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Insert title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4" y="6424761"/>
            <a:ext cx="1062000" cy="30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noProof="1">
                <a:latin typeface="Source Sans Pro SemiBold" panose="020B0603030403020204" pitchFamily="34" charset="0"/>
              </a:rPr>
              <a:t>University of Zurich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4184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5228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Organizational Unit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8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8.04.2026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8" r:id="rId2"/>
    <p:sldLayoutId id="2147483667" r:id="rId3"/>
    <p:sldLayoutId id="2147483683" r:id="rId4"/>
    <p:sldLayoutId id="2147483698" r:id="rId5"/>
    <p:sldLayoutId id="2147483695" r:id="rId6"/>
    <p:sldLayoutId id="2147483659" r:id="rId7"/>
    <p:sldLayoutId id="2147483669" r:id="rId8"/>
    <p:sldLayoutId id="2147483661" r:id="rId9"/>
    <p:sldLayoutId id="2147483674" r:id="rId10"/>
    <p:sldLayoutId id="2147483699" r:id="rId11"/>
    <p:sldLayoutId id="2147483675" r:id="rId12"/>
    <p:sldLayoutId id="2147483697" r:id="rId13"/>
    <p:sldLayoutId id="2147483671" r:id="rId14"/>
    <p:sldLayoutId id="2147483682" r:id="rId15"/>
    <p:sldLayoutId id="2147483684" r:id="rId16"/>
    <p:sldLayoutId id="2147483677" r:id="rId17"/>
    <p:sldLayoutId id="2147483672" r:id="rId18"/>
    <p:sldLayoutId id="2147483679" r:id="rId19"/>
    <p:sldLayoutId id="2147483685" r:id="rId20"/>
    <p:sldLayoutId id="2147483680" r:id="rId21"/>
    <p:sldLayoutId id="2147483681" r:id="rId22"/>
    <p:sldLayoutId id="2147483686" r:id="rId23"/>
    <p:sldLayoutId id="2147483687" r:id="rId24"/>
    <p:sldLayoutId id="2147483691" r:id="rId25"/>
    <p:sldLayoutId id="2147483690" r:id="rId26"/>
    <p:sldLayoutId id="2147483696" r:id="rId27"/>
    <p:sldLayoutId id="2147483688" r:id="rId28"/>
    <p:sldLayoutId id="2147483692" r:id="rId29"/>
    <p:sldLayoutId id="2147483670" r:id="rId30"/>
    <p:sldLayoutId id="2147483700" r:id="rId31"/>
    <p:sldLayoutId id="2147483678" r:id="rId32"/>
    <p:sldLayoutId id="2147483693" r:id="rId33"/>
    <p:sldLayoutId id="2147483663" r:id="rId34"/>
    <p:sldLayoutId id="2147483664" r:id="rId35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Diagramm 18" descr="Ein Kreisdiagramm mit 2 Kategorien.">
            <a:extLst>
              <a:ext uri="{FF2B5EF4-FFF2-40B4-BE49-F238E27FC236}">
                <a16:creationId xmlns:a16="http://schemas.microsoft.com/office/drawing/2014/main" id="{F1D113BD-DEE6-E5D4-8B84-255A5900C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832519"/>
              </p:ext>
            </p:extLst>
          </p:nvPr>
        </p:nvGraphicFramePr>
        <p:xfrm>
          <a:off x="189001" y="745695"/>
          <a:ext cx="430765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Textfeld 19">
            <a:extLst>
              <a:ext uri="{FF2B5EF4-FFF2-40B4-BE49-F238E27FC236}">
                <a16:creationId xmlns:a16="http://schemas.microsoft.com/office/drawing/2014/main" id="{7DC7A933-6560-FEE7-1521-0AFACA1B71E7}"/>
              </a:ext>
            </a:extLst>
          </p:cNvPr>
          <p:cNvSpPr txBox="1"/>
          <p:nvPr/>
        </p:nvSpPr>
        <p:spPr>
          <a:xfrm>
            <a:off x="269875" y="811403"/>
            <a:ext cx="3761876" cy="5429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Energy Demand 2024</a:t>
            </a:r>
          </a:p>
          <a:p>
            <a:r>
              <a:rPr lang="de-CH" sz="1000" b="1" dirty="0"/>
              <a:t>(in GWh) </a:t>
            </a:r>
            <a:endParaRPr lang="de-CH" sz="1000" dirty="0"/>
          </a:p>
          <a:p>
            <a:endParaRPr lang="de-CH" sz="1000" b="1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875" y="245269"/>
            <a:ext cx="11652250" cy="392095"/>
          </a:xfrm>
        </p:spPr>
        <p:txBody>
          <a:bodyPr/>
          <a:lstStyle/>
          <a:p>
            <a:r>
              <a:rPr lang="de-CH"/>
              <a:t>Sustainability</a:t>
            </a:r>
            <a:endParaRPr lang="de-DE" dirty="0"/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395674"/>
              </p:ext>
            </p:extLst>
          </p:nvPr>
        </p:nvGraphicFramePr>
        <p:xfrm>
          <a:off x="5754117" y="941939"/>
          <a:ext cx="5256584" cy="5584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6744072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Greenhouse Gas </a:t>
            </a:r>
            <a:r>
              <a:rPr lang="de-CH" b="1" dirty="0" err="1"/>
              <a:t>Emissions</a:t>
            </a:r>
            <a:r>
              <a:rPr lang="de-CH" b="1" dirty="0"/>
              <a:t> 2024 </a:t>
            </a:r>
          </a:p>
          <a:p>
            <a:r>
              <a:rPr lang="de-CH" sz="1000" b="1" dirty="0"/>
              <a:t>(in t </a:t>
            </a:r>
            <a:r>
              <a:rPr lang="de-CH" sz="1000" b="1" dirty="0" err="1"/>
              <a:t>CO₂e</a:t>
            </a:r>
            <a:r>
              <a:rPr lang="de-CH" sz="1000" b="1" dirty="0"/>
              <a:t>)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C30A00E7-9CD2-4D57-00AB-2D5B371B67E5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  <p:sp>
        <p:nvSpPr>
          <p:cNvPr id="11" name="Inhaltsplatzhalter 6">
            <a:extLst>
              <a:ext uri="{FF2B5EF4-FFF2-40B4-BE49-F238E27FC236}">
                <a16:creationId xmlns:a16="http://schemas.microsoft.com/office/drawing/2014/main" id="{CF3E3DA7-B810-6D3C-3773-B86EF73AF114}"/>
              </a:ext>
            </a:extLst>
          </p:cNvPr>
          <p:cNvSpPr txBox="1">
            <a:spLocks/>
          </p:cNvSpPr>
          <p:nvPr/>
        </p:nvSpPr>
        <p:spPr>
          <a:xfrm>
            <a:off x="7487866" y="2634163"/>
            <a:ext cx="1645069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4400"/>
              </a:lnSpc>
              <a:buNone/>
            </a:pPr>
            <a:r>
              <a:rPr lang="de-CH" sz="4400" b="1" dirty="0">
                <a:solidFill>
                  <a:srgbClr val="0027A4"/>
                </a:solidFill>
                <a:effectLst/>
                <a:latin typeface="Source Sans Pro" panose="020B0503030403020204" pitchFamily="34" charset="0"/>
              </a:rPr>
              <a:t>23,074</a:t>
            </a:r>
            <a:endParaRPr lang="de-CH" sz="4400" dirty="0">
              <a:solidFill>
                <a:srgbClr val="0027A4"/>
              </a:solidFill>
              <a:effectLst/>
              <a:latin typeface="Source Sans Pro" panose="020B0503030403020204" pitchFamily="34" charset="0"/>
            </a:endParaRP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811D3819-82C7-E62D-E9CE-1778CB88A953}"/>
              </a:ext>
            </a:extLst>
          </p:cNvPr>
          <p:cNvSpPr txBox="1">
            <a:spLocks/>
          </p:cNvSpPr>
          <p:nvPr/>
        </p:nvSpPr>
        <p:spPr>
          <a:xfrm>
            <a:off x="7554316" y="3215043"/>
            <a:ext cx="1512167" cy="6460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in t </a:t>
            </a:r>
            <a:r>
              <a:rPr lang="de-CH" sz="1500" b="1" dirty="0" err="1"/>
              <a:t>CO₂e</a:t>
            </a:r>
            <a:r>
              <a:rPr lang="de-CH" sz="1500" b="1" dirty="0"/>
              <a:t> </a:t>
            </a:r>
            <a:endParaRPr lang="de-CH" sz="1500" dirty="0"/>
          </a:p>
        </p:txBody>
      </p:sp>
      <p:cxnSp>
        <p:nvCxnSpPr>
          <p:cNvPr id="14" name="Gerader Verbinder 15">
            <a:extLst>
              <a:ext uri="{FF2B5EF4-FFF2-40B4-BE49-F238E27FC236}">
                <a16:creationId xmlns:a16="http://schemas.microsoft.com/office/drawing/2014/main" id="{5CD17C5A-D9FA-FAF0-08BD-6C681AE34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54317" y="3140972"/>
            <a:ext cx="151216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Inhaltsplatzhalter 6">
            <a:extLst>
              <a:ext uri="{FF2B5EF4-FFF2-40B4-BE49-F238E27FC236}">
                <a16:creationId xmlns:a16="http://schemas.microsoft.com/office/drawing/2014/main" id="{C0BD235D-3443-B8FB-8E3D-4B2A6EB990E4}"/>
              </a:ext>
            </a:extLst>
          </p:cNvPr>
          <p:cNvSpPr txBox="1">
            <a:spLocks/>
          </p:cNvSpPr>
          <p:nvPr/>
        </p:nvSpPr>
        <p:spPr>
          <a:xfrm>
            <a:off x="1320353" y="2515821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107</a:t>
            </a:r>
          </a:p>
        </p:txBody>
      </p:sp>
      <p:sp>
        <p:nvSpPr>
          <p:cNvPr id="22" name="Inhaltsplatzhalter 6">
            <a:extLst>
              <a:ext uri="{FF2B5EF4-FFF2-40B4-BE49-F238E27FC236}">
                <a16:creationId xmlns:a16="http://schemas.microsoft.com/office/drawing/2014/main" id="{B11041B2-5F94-F765-536F-0FFF8C2846EB}"/>
              </a:ext>
            </a:extLst>
          </p:cNvPr>
          <p:cNvSpPr txBox="1">
            <a:spLocks/>
          </p:cNvSpPr>
          <p:nvPr/>
        </p:nvSpPr>
        <p:spPr>
          <a:xfrm>
            <a:off x="1320353" y="3143032"/>
            <a:ext cx="12600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in GWh </a:t>
            </a:r>
            <a:endParaRPr lang="de-CH" sz="1500" dirty="0"/>
          </a:p>
        </p:txBody>
      </p:sp>
      <p:cxnSp>
        <p:nvCxnSpPr>
          <p:cNvPr id="23" name="Gerader Verbinder 15">
            <a:extLst>
              <a:ext uri="{FF2B5EF4-FFF2-40B4-BE49-F238E27FC236}">
                <a16:creationId xmlns:a16="http://schemas.microsoft.com/office/drawing/2014/main" id="{7CCE07F3-0C87-94AD-4028-023171719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20353" y="3105989"/>
            <a:ext cx="1260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341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feld 23">
            <a:extLst>
              <a:ext uri="{FF2B5EF4-FFF2-40B4-BE49-F238E27FC236}">
                <a16:creationId xmlns:a16="http://schemas.microsoft.com/office/drawing/2014/main" id="{9E37AA5D-FB49-D84E-5A0C-0BB32890330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11650662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 err="1"/>
              <a:t>Sustainability</a:t>
            </a:r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269875" y="811403"/>
            <a:ext cx="6323658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Development </a:t>
            </a:r>
            <a:r>
              <a:rPr lang="de-CH" b="1" dirty="0" err="1"/>
              <a:t>of</a:t>
            </a:r>
            <a:r>
              <a:rPr lang="de-CH" b="1" dirty="0"/>
              <a:t> Energy Demand</a:t>
            </a:r>
          </a:p>
          <a:p>
            <a:r>
              <a:rPr lang="de-CH" sz="1000" b="1" dirty="0"/>
              <a:t>(in GWh) </a:t>
            </a:r>
            <a:endParaRPr lang="de-CH" sz="10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6BE6BB6-2B4F-0F13-7B7D-02986BE02D3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69588" y="1366624"/>
            <a:ext cx="9145013" cy="4317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7746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DESIGNSETTINGS_SIZE" val="1"/>
  <p:tag name="HTTP://SCHEMA.OFFICEATWORK365.COM/2015/DESIGNSETTINGS_0" val="b2ZmaWNlYXR3b3JrRG9jdW1lbnRQYXJ0OlUyRnNkR1ZrWDErNFhCbUlmSWo1dmRKWVpCQWhTZkpVTVg2ZWtGd0UrcDB1YndaNmtDL1JCbUVncWUwYUh3V0hlU0lwMzhqM1RlRURDNGRySnoyRVRnPT0"/>
  <p:tag name="HTTP://SCHEMA.OFFICEATWORK365.COM/2015/EVALUATION_SIZE" val="1"/>
  <p:tag name="HTTP://SCHEMA.OFFICEATWORK365.COM/2015/EVALUATION_0" val="b2ZmaWNlYXR3b3JrRG9jdW1lbnRQYXJ0OlUyRnNkR1ZrWDE5K2JOdFdSSHAyOW96eERLT25idXhsQlVXdk1iWFk5TktuTkRnc0J2VVV4Q1NHT0g1SldnZFFlSG5KOFhYZmduOGRnL2VHOTN2OGdKcEc2YlhRTjFJRGhZUy9aNllKdVQ2Q1Z6dys1TTZ2MHpjNE1sTFAvREg1STlVY1pvT2ZJTG83cE03czkvYTRQNllmRkZWc2VCbmlvaXIwNWxxQzhLdHJBNGs1STIwUjR5cFNTSE1yR0FqWFBqYnVGM1ZocnZZRG91NGgrK1ZteEFmd1hpSFpXTFNDY0xyTDB2d2xSTk9BeE1jSndiMlhjNGk5Nnl0bXQwaGRjOGc1S1NsSVR1STI5TlJDL0RlZzBqdFUrU0xrZ0xRd3pnMHV1a3FRVFNENVJkVU5MSm1idFlaSGFSNXNzd0lteURiMm5kZHorbmkwUGtxcXoyOTRCUXB1eFkvdVl1WllHaU5CNzRKTDMzdHlmcGJVMGowSTdIbUJLUGhseGc3Ry9JSmR0QXNvanZBZlc5cEU1Q1d4RkFIdC9SUGd0blp3THU4WmYrY0tTaW1BcTZzbjk1QndqbWkvR1ZSV2ZTMllndVFjRG1vbnk2SEZGRXQ5MmYyNnVVcndtTGJOdGlGRmdlN0VMT0w5WUc4SVgvZFcwK2JlbWhLblFINmRjSDJkKzZsaDNvM0dhQzVMS09mcmQweHUrdllBQnY2SHZNd2xXWVVKUXRLdXBTNXUyQ1hONzVkam9Pd0dUc1VzQndoTWZ3a040d2p5Ull4RWxtSTE2eDJtbUxUQnUzVytlUEZaSU1Zay90OTk2VHV4Tzg1V2krUW42RkRld2NRNGFaNkJCR2s0VkROeXhPYStpY3FLQVZ5RjllMVdoMEpsR1c2NTdLbnFGV0tkQUNPL3dESFQreU4zRDVlTW5xWFdETjFxS0hZa1N5N0IrdDJFWk9mNEcyMzZGbTQra1hXVHRJZ2JZS3hPZnpERDgvZGtmN0dCTDFiUUtFZUl5bUorZ1hVTkJCcXQ2dXdkdlBMTFZDazBiSDh0bGtWbk5BeVRWSmhZVDI1MWtOYlZCRE9jeCtocGMxUmkwQ1VGOEJQT09peDBiSCt2ck91RDcwQndCd20rR0QvZDJ3TkEzU3lkdTRWWDNhSFJsUkM5aDFzUXFzNVc2K3lDL2pZc2JXQldlNEhHNERpRmhjQU43Lzk1SW9YbGhFR2MyTzd0K08wNWxOVldrRWpsaHpIYm9IeWxaRU5rWUN6dXQ5ZHpPaXFDYnhJVVo5b3U0b2lRNER0V1lXaE5yVmpkbXNkaFBCNFhuWlVsaGhUL000M0xlQVJGellIWnRIRkw5SGtPL2ZYL0lpeE5jeWtxR0xCay9QSXIvaFp0ZExKbUc4cm50c0RFMUpmY3FCM3VZWTc2NSt6UDdKSWxMb1gzbjZlMkN5OGR2WkVuYXM5Q0VTeGR6UVNBUFdMaE5rU1ZmTmRtdlpXZDV5U3pxS09vbk9OejdiOTFHZ3lDb1lPY2FzSWxhUksxVGptTE5Tb090NCtkMWxxb3UwV01NQ0tGb0hZTnZKWXJYTjZoKzRNWG8yV043N3daQXlEa244aEhqdzh4NEpZUXdUMFJkbWJJeEU5T2p2bU0wQ0hwSUNRM1o3alp2MWpUejQ5MmMvdTU4aHN1eGNlMXl4YjQyeGhjbGVGSm9kaGJpWk9WU0RPSFRLRHhrYUFwcWh3bExwWHhaRGV4NkdQVnZFZVlKWTZiZ1JYUStDbXM2bkEwMGhVVkRJR0RzRkJ4V1N0aUNyaFRnL3NHdWhMajUxWERybkQ0cEtLL3BMODlOUitmTGNtcGRkSmJRb1FPbkhyVVYxdVBobm1oM3QrbDJvUHI2aTFKOHk1aE0yeGRiL3pmM1BmZ3NUTWVGZjRXVkJ6ektmYVIyeGFMb1VXM3JadDBmUHoyQ1hPVVBINHlmQkZKQmtQM0ZVVkpsZWdDelhvTk9hOGV1RkZqdzB3RGMyWC9VZmhBQThHYjRvVWlIQlp3Qk84cFVTRzk4dmE3VGMxTVc0YVgxZmJTUEl5dGphUWJvQUplL2kwc1lVQ3I0bElhNERueUZReWxTd0xQdm9iTHBqa1d0TXNLYW5JZjgwd0tQWGdBSW5ObHJtQTMrU2FOWXZFay9GZWxEZm81VjJ2eitSNkVKMi9lMy8ydksvVnhVZGY5MUpka2dMYjBPZ0IwSGpuNEIreGRZM1NtaFY4cTdZUVBWQlZiVHRsVnRLWHlrenpyYkNyV2ZYVGYvYXhKMm5ocVZyczA4aWVUREJ2ZVZLdDR2MDdPUXd2VzZrM3pjSlJoWFlWbEUrME50YnVxdnFVd2YxR3R6OHdJVG9DaDhObkgzQUNIa1N2SVpmWlArMVRpTktqLzJVNzhqdmp1Q2x3bHFsaDg3TWtJNE14czdWMm9zSnVZb1B6Vnkyd3VGQWs1ejRSQVlwOStncE9tZTNaRU80dWt6elR2WUcxN0RvQjhlNGhFT1pzZTZTTG9ocXU3NEIwblRrSjVnSkZNTDFMOHBVd0ZRVE4wWUlzVkFUaHJpZ2NxcmNvOEg1TWo4ZUFKdlAvYmdRbEYyci9GbFE0QnRPOUJ6eDBkeGxFMkVHeFZqNENYNm5VdkdUWGd2dWV2SFhmU3lQaXR2bHBqN0ZndnArY0ExV093NlpkMjJsT1BHdDJWNlpURy9vaUdnQ0Z0Y2MxK0l1eFloWUVpem5xeHBtVWlHZVlqQUhEODdkMEFnVGQyM25mdy9uTkdxd2JZV3FBdUdrQ0Juci9DZEc1MzVyMmtmMlAyT0JoUHF2dE1oUGZTdEFZOWMvN29PYU1DYiszOWpueHd5NWN5WldweFlqUUtHWjQrVUdETDBqRVR3RHlEb3NrdmdMYmJsTE9LUGZiSjEyemFuV1UwZVhkT2hwSlBFR0s2L04zblNpOFE4Wk1Fc1RuUHUwQWZ1ZnNtVENNaUcyQTUyaXlMNElkZkdZc0NvVGhRcit0L2FyRWlkd0RLeDRpN1JhRVRCQUViNklzRnRZQVhabXMwVTgyRFMwY0dCdTFSR01GNms5a2hxb3lSTm9oTklDN0NqSWFnc0hnY25HN3lWTkJsQ0tNaDF0TkpWMzVEWkowL0dZU1pZTktsVTlPNWFGL3FMN05kaFEvTFYzRFRjQzJyUnZrejNPbjQ2eFhCbWY0YnplMEhMc2VkMzFGU0hIS3VVN1lEeUZqSlhLVnF4T1V3S1JDUVpVSVRhVDVwNFM5N0o3MDd5dnpycjNoeGxLMzZhczhlOFBrWDRDSEQzS0VuSDczSTN4K0w5cEM2dTNCM3JlTDI0eFlmaUhwNXFra2kySXoxU2RaTWlFYXRjVjRicklXQU1rUmNEYlZ2Q2tiajN4aExzNUJIN1pKSjFpOWNKaDIzaStwSnB4NlBVL0FuNTJHZ05tSXh1SHdVT1NSUzk4R0NDMU1YYjBYRWQrdkxaQ0Fldkp2OUlGOEpHZjAzSDEyR3JyTVVBeXFXQlRIU2RiN1VVc08rMEVGeDkyTGpNeTRxT0pLeE5XUG1pUW91NWhFZmtoODNHaHc4RExRSjZpVTFQa3p5NGg5K3lKbHo4VzF4Z3F5eU5aWVdKekpEUHF0bTBPcWJvTHJmblVObVJWSVVSNFpNdkhJUnJKUlA0RVorbCtSemRya2JlakJZQk1sUTFsSHR1b2FBbGJOemRFV0ZwNmRyeFcvWjlnenFid3NNSEtGTUc5RWRVTVVMdTU5UEM1L2g1eWhrT3gvU2hTdHFOWXFXZ1AvV0JvMzZpR1F2a2dvT3FtalgrQ0R5YWc3NHpyL1ZoQmRXWmFkZU9lcDdaM2w0UVF1dk51clRuMlZ5aU1YZE9lS29XZjlEOVdneHMyam9TdVdjS3lZekhTckZhUXROdG5DVXZEQmRaakE2MWFzQUcwckJwazZYRGRGKzRNdittVDkwQ1d6ZlN0T0ZjY053MGlCZ0ppWGNHL3FXY2podDBmRWNJZTQxa04yUWVMUEVUOElkek8xeElOb29reFFXMDhORUJUb3JPSkRzWWxUUEhNTDMvaDM1TU1WM3k4dHh5ZEtOempwN2l0UzhEN1RWZk11SHJYUGQ5cjJzVW1uQlVmL0QxSndvVHJTOWJoOUp0L1hsZmROWnEwNmVzeWcrNHJGM0xCUlZaNFJESkRHWTMwVVVwaThjcjV2dHp3OEh6YlJBQnVPMk9HS3VaamlJMFVUQ0ZKM3BSOTNnRjVhS3JING5zck1adlhSbGdLNXl3bFI2SmVqaXI5VkhiU0xvN0R5K0EweHJCb1NkUXBpcDNPekZ5VktnMmJEM2dPdHNFVUw4WXBwdWtVdzY3d2lJeFFTQzR4cDFOY2ZNakFwUnplbXNQemZBL2FDVEJMSmlnMUJiSGVrQXBNYUZvbTNrQUtIM2hCTXV3dUM3RGlBanlqSWRYd0YyVDFzYUVUOWZWZTZIMFM1V09LekNPaFBzV2Y0YmFpY1ErdmZyeHFvVVU1bCtSNHJHcEVHaFk2T09xNTFENlV0aXZqdnlIVlQrMitiTWM1RllaemdEUVIvdVFtOU53L2o5VTN0Q3ZzWU1zeVFKUWRHU3JQZzI4cDJlOGFnSjdONDdNQUpJTHRqcjltbTd4NEpxaVRzRzJxY1liazdLWGFqMGh2WXcxWitVMnVJZ09WbFhBMmNEdm1xTU14dDdDWTNFN08yenl2WmRiTEo2Ny9YZlZCTkgyVDNvUythUHUyQzRpVTdGOE94ek1PN0xTYW93YjlPRDg2aFg2YUI4bnRkam1xVWY4Wk82MW4yVHBWRTloMUU1Y3NFQ0tHV1pBVnEvWXUyaDEvQmp2dGhaWDVyTDhQV0NQNHkyUi81dHJzMUlKbklLUHlSQkdtdlBPd0NhYW9JOS9PaUh0cnpWZjViUXlST24ybWxpWlh5WjJZUHM3aVJQcUtYeG56YzVCckxaSHVMbXFzb0thRzJrUVQ5alo1VTdJZUl5UWFVNVVHcFkrdnl3WEFPcDRFTSttQXd6VWNxcXB5YnBkUHdwMGc5ZWR5WXM3YkVKSERTWkVQV0UxWkowbDg2VHlaVk5SWllqYnVKNVZ5dElVQWVEaTN6M3J0ak5ERzJKTmlHNzVhYUdhaWdzLzRHSGxnbGNvTEpyZFZXTStlZnBucGx5LzZ6VkF6b1NCeTZwWFF1d3VXUWUxaEVVcUtzMFArWkx0aVNycUFqZDY2UlpNUFpneW9JaWkzaWpRdVJDSTREWWdud0JpN3VON3d3b3RXN2ZpeDBZQ2wzNXdRVElZSFY2M0xGczhoRkZWNXBjUjlLMHdQeDZHV1lDMzZIaUQ1V2lhTFhsUXpvSklqa0pvcWtieVQvdXNmbjhaZHRUcm9QWnRQVnNuSHhZYnNyS3E4SFZFZnEvQlM1SzMwL1VOLzd4T3MxK1p3cWRPbjFkK1BaTWhkMzlkazVGTkpSNHY4ZUZySE5IZWFIWi9xSUpocUprYzA1Y0VJaHhIN3BRV0VWU3VHZkJXcENGbzdhNFNTdytxOHBXd2ZTZEtwVFcxdUhRSmVIUE5SMGVWOTdiUEx3WmJmeVJkNnlqNU1hRVJRdjE4bGFiU1kzVFFPbXNNQ05aR0JvejROczdna2lFYk9kMW91SXppVmt5Q0FvNmNEWnJ4K1ltMjZWNndxWXpWV3piZkh0aW9UN1NWRkZqTG5WdnNLSUlMTGVLSXdyRmpaQmFqcnp3Q044RVdRTjdxQ3VoMWc4M0hYRkxYWHo0c2d2R28weHorSVVRQmNsNktIMnUyNzgvMDVoYjZlU1kzL2plWDFhcHFxOEx5WUwvNC9mSlEwZDQvRUFrOTE0NWRsSWdxQU1iMHdkeENsdGlBTUkwNlFaY3RZZVpySVRjcmo3QWdTWGp5MHI1b09oMkI4T2NJNGkwYnlHN3JvVUtiVWppVHFadEYxamRXeEJ1L1QxY25WKzNlRWJvaWV4S080RzBSL243MzF6NCtSSDZsWkR2MlFHV3laNFF3VzNvOTRsOFQ5MWd5a3RIdDhKK2w4VzlCcE9FbitGazU4Vnlvd29yZVFVRU1NYXZUenAvYW5BQ1lzSXBpRmcvWGJaZlB0OFI5K2lsT2VTcm13Snovd0hQQ1NkaENJV2Ewc0grUjU0WEk4U3d1ZkNoMzhRZ3JpRkYxc0JjUWhIeUtHdzFSY1ZtMDE0engycGxFVDRRSDRINm1XVmt2NXRqSmlHd2xibUltbDZKS1BITXdOb2xtam1iUUtYRDRtVE12S2kvMGdlMHNTTFRncHRrT3FTc3VlZUlJSnhLNHczbEo2dkNpQjNhc3Z2aFVSaVVNL1Z5VkF6N0svSTBHc1lJZTJPR3o4WUd3TCtHKzRJQnR6R1BndTlxMHJRT3NFT3RBTXY3VU5LVGRpTWpYWi9obVJ5YVN3OTNZK0VIaFVqZTZFSmJwVEw4eTgrbEdHYVcwOU1yT0RlQVZjVElJUEk3cXpFdFBzTGlKT0d6cndZcGE3ZVNtOW9HLzFZa0pyaTA1R3lSYWFEbGh0ZUdMakxxOUIwTkVLNlVId3VZWHc5TnBmNFdLQ0Rsc2JuZlR4S1VGeDdGTUo5R084R2FVMTNJQUZ5WjNybTdweXNlYld2K21kbFI2MEhJTU1YM3BCVjJXNUZGd0t5YmdwNkFZOVNaMktubDVsWk5jekxkRWduRmdWOXhKa1NxOEJ3clY4cEdieTh0cVBnWTNpNDVKTTJUcFI0S2FYWlY4bUJia1llYVd1c3VWb1pUd0JvbzFjaGpidFRDNHIyQnhFV3RNTFBuYjBOUlpvREZEME5zR21LUHVESkhoalAwZVlzUVgyUnJUanl3T3pHZWwyUHZ6V2g5Q05XWit2N2RlSFpVQkNFZkJzVnBhNGxMdHg1K2Q5K3Q4L1VrU3RpeFRRRkd1QjAyZE9vOXMyazByMUtDcFhKSW5jd1d3V0NjU3ZRam13aXliZk5sUHFUUVk1S2NFWXp2THBUQ2gyMEVNaE5aMTdhclJpWFdTbzlic0hmbW85T1A1bEdsVzJkdS9yYkJrWUNGSUNzZ0tDZWtjYW1uTFFUZlV2MkhDVmJlVnNFMTFZc25hYnh4ejdhTXpUOU1LVVNLQUxLYjZ2MmhXMnZtelBZeUJMTFBWT2U5NjFza1MzYjA4WHY0TjgxTVJzWHlEZFcwZjM1eXRJbG9KalAvZUE3TGhtNEVkV0gwNmlESi90RnhwcTRJNlpYR0JRY0cyelZTaC84V2JmR3RiWlJ3TTFVNGRXbUtIN2kxN3daTWFPVDN3ZGp4c3kzSGxmS0NHa24zZTFJMFhlUWpYbk5xcGhTQ3paczJMMmN4dGV0MHBVcmVXRnB4aUx1dnV0YzdoNHdZZVJNUzVFY0ZlWDFVc3ZZUHZSK3lVNU5RbXQ0VDdwcUF3WCt0RmlmTE1wVllEWmVBU08wM3dWSUFDL2dKSkFsRXZuVnRMZ0Jtd3lYNWJkVGFNQlFqVjR0MHRXNWdXdzRRS29LcEdUNlc0NXdFV3pVQ25qdmVQa1Q1b1lZR2o4TTdnMDR6Mmtaa0h0L2YxZ1l3Q2cvSHJQN05oQUMwTzlXRXM2V2FjSk55eFM4TVYzTnZKWmxrVU9SbmoxeXJ2MnRUZVhqbXpmNFdRZ2hsS21UWHJNOFdqa25LNDltQ3FhcVBvcUlHRHM2TTc3bkEzeis5TkNkRHdEUWZOaERvRk9tZjMzbTFEaTRIOUxuMkFVT0g4ZU1pc0dNY3FZWWMxZmd2ajdIRkd6VWtwblZiRUtwYy9XZStIZVpSeERPZDRrK0ZpbmpXcUhZYXIvZGwyTDFIQmNVNkFIM0huUzlNSGswZEYxSUsxWGl5bDQ5VStVMHYzemdpVFp1V21qV2MrdytXa2JnaXFiSlhxK1dnN0Q0R2pYZWE3RGg4cTZCYm1SdWJhaG0xMTIrMEFwUkJPQzVuL2ZaYTZicnVXR1N5UEYwd0puaWNWTDFPcUNlVmxlbmJJN2ZFQVhnZjFYMGZ0K3FFb2xMMGgwQzc3cUc4RmQrTFVnbVpwUmFrTWQvakJibkFwQzRlaC9KYzFsV3ZuWUNEMVBvYzhCbjNycTQ1VHBQN3FCT1NBOGdCN3dTZVRJSUhxYlBRUnN3c2ZLdkNQdmxXeE1nWW1ocnRNOTd3WHJzblJsQldXS1Q2dFBJenNONlVUSnBkM0NZN2lTVU94aFB0R2hiRWgwa3YvbHFYNnZyNElxWmVkdVo4VnRRRjhTM0plcENWY21vcEFzSWRSWmpDbjFXUnpFUjdLelM2VnlLRUlVTWlGbzhqNm1DTm4xcWNFTDJrWHJkclZsRFJTaytySTliUmdWQ01UajJZbUNQRFhyMzBzZTNueVByelcvNEpobEphSCtMem5Td1grLytJak40dHBSQzZhZ3F3b08rbXU4UzdEdldwTjZ3RC9neUVnNW5pWkYrK3lRRWtFc3c3OUwrMlBBMFBLdGgxay9LZ2xWZFhyeDI3U3pBdHMyWnljL21xVkQrVjN5UHpNc3VHMEs4bW0wd1JnZEhpOVpQd1RnRDdUR2VxcmhuQjFhWGZodDRZL21iVUtnVFdiemlQaG9iT2xsdENPMnRpcHNRQXhjQWpyRlcwUEdtTTBYRnIyY0VieDBYcmErVmNpMjJyc3BWQmhveTg0Yzg1RGVpZzFTWUwyaXFIL1AvaGUyNGtacTZveXhITktlMElqWWx4cEhTTjVRZVhvZGxrRkQ3SGxpWkVWTVZSY2VaMFJCWTE1NlVBa3doKzAwclZkWlVQeC9ycjdHbFNjUk5lY2J1TFNIUjhPbktBRXZDYmhTbExTbm9HY3pmeGVjZjJtSVdwdXV3QUR2bys3T0JYTUtYbGx2U2xsL0JyWFRFcngxOXRyVWZWM0FVN3hEOEw4VzJCbkpxY2dkV0hpWWJXV2hlNXR6N2dlTVZDRlE0WGcxTDdOQ3Z2TmQyQXE5VDZTK2p1VTM1RjU0SmIyajBPWjVhUVJ4UGhRbDZjenJodjhvdWVZUHJYcENUZzBOTHRLQ1ZHM3o5QXVMZWZnL2tTaGM0N3BHalVaL2ZucmtYYVZzTXFDb0x1TndXb29kZVFuenpSSis0dzcvRHJRcVNNclIxT0ZwR2ljQ2JJN2I0a2IvdGZkTlBrRzkzUWpERDNESDRob2RCS0xzL1h1d2V6S1ltV1JvVFZueDNFWE9oZmNkVVFYNGhhVm9XK3BYQVl3TVBJSHFWb3FERFVkOG1sTlVKZUl6bEhTbDBwNFp4ZVRyUnJFWU90bEhveUp1bHkxeThWTzF1c3hxd1Y4d1RsTWp0ckpKYytWY1BSL1orYzhyc2tDZzY4emRwMW9EVmVCa0laYmZBNmNGQ2NFU0NnYk00M0dQTCtGS3QxRFpvL0lVUnVZWmZnbVRlUnNzRXRCd2ZKQkk5Uncvb2EvWnBhZjhtdmdZSDBYWDFBVkc3NC9MZmdaSFZvUE4ydDZYVkozRlM2SUZ5cDdkUEVNUlFDa3BocUx4YnZTQlFtSWk3L1RTT2xicHlHeVlZREpCZlRPMjRvdXVtYjQ5TkErTG1VR05iZlpoc0ovaG5Sd0dNZ2VxbEgzNlpnNWpkTjBiM2UyU3h4OVNBd04yazgydURIZTdCV2huWkpvTmYzL2NuWDRrUDF6U0Q1N0h4NEYwR0tpYzc2b3RvTy9rRTdSV3pMQ3hOSC9KWFpkYytPeFczWVkxbzFrYW1tdXZiKzlwODRMMDlUTTYzZkRtTEswUVk5NTMrUjNnb3NaMDBjUUhtYUV2cnkza2tXZjdKdDhISHhqQTg5NjNzTFlpN3B1bllGbEo2N1o0R0lNL1pGb1lTTk5GR24vZkhrLzN1NEJVK1ZYbFB2akh4dTgxK2J4N0trVWlFc2VnL2dwMWZHUFRCMTN1S0NOYjlHNi91RHBMZWN5ZUxzWlpxWnB3QnFqVVZSMnE5WDRPOFNsOUJXS2liWFIwRk1YbUQvaXQzYWVSOFllWXdsdGtTTlFOU01xdzVITjZvQ2ZtMVc1UjV3WGxKVkQ5T2F1bzEyYWUyTURwNW1LWmNKVWlraEQzSXBCMkZQSDNPM0dmU085emFLYjBRK29NVGtSMnVEdERISnRDMU9KSENFSmJtcGR5Y1lrbnY4YXdUTmtjVEp3OHhFbkYyRW9PTHJBaCtyWkRFK1FqbEFWN1BMbHFvWThzN3FGalJGVGJDTDZnUW14TEFpRGdJUEgzWHgvbm42cGw4ZndFYnBLZmI4TFJiS21keS9ZbnBoeTRJR2ZHUWpQeGk3V08veUtYQnBadmJ3VEdZTEp0MHkweTBBMFdobS85YnlsRE9nVXBBTWVlVE1xWVpTdkY3YU1Oa0crMGtzMCtlaGtrSjZrK1lybTZJb0thWGdoMVdFYWF4WGdRUlh1K0s1cDNSVHJTaU9yQT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SStFTURPYUVKa3VNYjdCemdtc2tvRE1tYUtsRWplUE0xMjZVbmlvSnFSUjNVUVpqWTdlVHltT0VVdm52SmhQUEFlQXZxd0QvR1ZaWGNZYlFUa1ZvUjdpQUpocnc3Tm00bEswMkpkb0d0eEZKa2hhb1l3cUJTd2FvRllFSXBXWkt6K1huSDBpWUFEckhiUTBqZWoreFpmOWU4Q0RXbitnM29GUEI4K2l1MWcvblMvWnNTUzNUM3hZRGNTMGVTQTRpcERXSkIzYzUzdU45RGI0aTRObTV0Nm4vOTRPa0RFVCtEWGRKQUM4UmNnU1VGZGNFTFlJRlhZYmlhTkJBNmlVY3YyRm9LTWdncm11QUk1MC9wb2lWVnh5Mm5hdUpjY21jaFB4YmxTbE5xQWkzNHpsQzVIdHZVbjMrSXlmc0JaUitXSEkxTGczTFJ4UHF6dDI3TzQ0Yit3MlFLRStxR0VBTElWL09EM3o2RHJiMGxFTnNBcnZ1bjZ4MXQxQU5ZOWo3WlFRRG9LQnREUWhsY0dDTXQyL0Z1dkc0cERmeStTdEpjTWFnV3hEZ25jcHdMQmJobUxycWp0RVpLMFNYR3kydGVjelF3YmNCOUttdUd2SGw5VmdQVHZTTWgwQXM0K2k5OE9CME81bjJiVTYxRG1WdStMR3JYcUZNV20rdThuNDlEbUFZOVBtVVhWRklBeG0yUnVIc0F4N2RBRDMvWHpSZC9Fdm5qem9QV3pRMEJMQVdLZGpTTDhWbSsxZE9DRGJBdjJaUFVMNVM1Q2s4ajJmSXpxV1lzUTUxSXVQRm9MbXk5Q1pzYW9lYVh3VENURnpxNDZQYUxuUzVxS05lL0lJL3U3Z3U3RmJYclNvQ0tER3pDck9SRUpnQnhUd0IyTWZjbTVkbXpGV2xRTnRmU3BodFdzdkppdWQwZWxhM0ZGVlNYWWRnckZDZ2EyNG54ajQrQ1ZXSGJXaENLRTVhc3Mzb1JzdWgrYzJOOUgxQWVvQjdWazNVM1VhK2Yxaklhdmh2S3JOakp0WUtvNUdTSjJuMkNaK2hsVzRmd1U0SmMzeGFRaDRsTm5UU3JuKzcxTmszS042TFBSWmRMZW9xTEMzTEhPOXRpTFhJOWpPaGplMXFXT0ZScDZ4UUEwNHZRVHVjRnZUVkFZSXM1a2pETjJQYnVyMmJvV3JqV05VaFBBRWVXWGNSS2pyWGYwbmthODg3a3p6cklhRHc5MmQ1UG5WMHo0TzNCdDQ3K1B4a0xpSFpNNU1uMHhHeDlZSktReEhHUUdnc1hJNGE2NFZ6dE9GakxFSUVvVHZ1Ui9vR3Y0L3JZUzlKcFhVZDZHUGR6RVZFOHJ3S01TSW05NFd0N01OMGk1N0g0SVBKSkdvS3R4czllSHJRc3FLc0ZWL1dHdnJPZEZ0MmxxdlhiUXBmaWExamhZWXc3WFhuSXdSOTAvSUlLWFNPcnZVQ0VuSkduZ29EdG1UWHhnSFROdzZndm50OTAva294VjNXZ3VzM0JNSHFydkRyTUFOWWd6VEx0Tm56SFluOERKVUh6eEJ3OFROL1NlSlRQZ2xMNkwrUG1aSFBwc0M2MWhudTJUZVJmUnhzRGkyM3dydGZpdkp6U00xemxBU2hrQjVzZm9oYnB6Ym0xZlhFK2ZrNUlRM1ZhUENUNkpDQjM4bmNkdlNTTUpySk1pQVFDTHhoNk5jZmgzWGZ4VnBNbGZuTlcvR2pGVkh5cU5NQlhJSDFxektLWW9mOC8rYnh0TXU3V09CTkI2NnZjanYyL2hLR2xjTWlIOXRtOEZVZjBXUWN6cFJTSUE0Q1RoajhiYXUyeHZrYlpZWURqczI2VmVOc0x4b2p6ak14dmtMOTd6aGpaajRoNFdFMDNuVFJxa3dBRG12bkNMRDVIRmNmS0YxQ1lrOTI0K2JiTnNDNGlUTzYzNmI5L2RON1dRSm95UWNOMGRCWVZyU3ZENmNBNVNLb3EwSHQ3bUlJTUhNcWc4QWNZUDZnQzByQVMzZ2s4WGpmc01qb3BaZEdsVVU0VzFUbXhFRzdTdXdWeE1iQnRCcFRCMkRNRnpNMmJPNWRNL0dPSlA3MkZCdnRiakJiZ28xNmxsUlZRSStreURRVmZkbTNKNmduQVVaT2RvcW5IYlpsOWZXdDU0MzNhbVZ4OGhuVVdjYUFrTFE1SUl5Wm5vN3gyQWNmbEk1NmVWREJJUTBqWTVZVFRQTEx1R1A2bHlveWxCOWN4SGNuMzREV2VoZ0hPaCtjWFRRUndOeVUzUFBLS0x0TUs0bkZwS0RVV09vUHp3Smx4RjFXNjVVR0Y5TjhQWlA4NzFKYWJxTXdmSHBBdzNubjN3M1VFbXpsMkVyOGxjNHJMdk9hRllMOS90RCsxSi9abUJrd21qNTVtd1o4Sm5BVnI0MmMxWUFqQzRFL2V2NW0xRzdDV25BeUgvM0dBQ2dRMHBMUVltL1VWbjgrOUxtVVRIRnlwU2pvblkyR3UzZTAycGFXd2lVa2xUQ1hqaTcxQkJnQkNCSnQvVC8yZUNlblpVS0JPMFNMc1J6TUNvVGdmMzU0Y1hMRDRvcStoeW1PZlhzYnRPem1xYk5ISzMwbUJBOTgzeFdwTS8xL2JTYWpuVTFjSnphOW9wODZnbEpuWWR2NkgvL0RFem5ZazVUSFQybFlQUDZMb2k1UDFKWXNOaFZvcVkwQ1lETzI3L1htclNxTmZlMktoUjRHd3hUMC9nTDhYdjh2RU11NWxFUHZTaUU3S3dwQmwrWGI3K0pMRVFvTEdMZXZURXFHeG1jeHMrU0NYVVd2S0IvL3dkMFh2MkhrT1RKVEVFNTc0YnJ0Mm9MbVZqRC81QnhhYUM2ZktoUklKSGRtMXFNdUlQaW54TkRvOWtkVTZoMmtJbVNuaUlPclhqcG4yMWVmT2xFUkRDRkh1ZGdYbzh6RnBIQXpZSDlLVm5aSnpQcUJuelBKNEdpT1l3TlQ5bzRKY3N2L0pzZHE2KzNlUlNEMi9DM01mL2FOMXNoTk9tQVNGZmw0akVLRHhxV3VnWnRTcER6bFE1ZzM3TURhL0Q4WC9LZmxIQXpPVlNIeTVpNmxZNzB1V3NjQ0Uxa2sxODBCZ3h0S28reEdqT2tIZ1VEU2tVM0IxWk9pblBYUlFtVVlaNzhCcmJIZzZBczF2T20rSytZcTFaTW5zUDVORHp6SU9RMjRtUXFmeFVseXlEQnM5UmtHMHc2ejgxbk5WT1RBaElOSFdIS0sxN1NGOTZMY1VoWGtIK3pYUUhLU0VKa3BCTHdCaWNkMzk2M0Y3S213TVlNSXppTmpySVAvVFhMUmxLNGdKd3c5cDFaYVpUM0VsdDhVK1pBcmYwVEd1RmkxcXVlODVOOGtDbS9iMG5oRGsyYnAwUW8xSkQzSCtGV2EvQXBtNmFtZXViQ0U1M29kTEpGRkdIMy84MHpNT1RaNEFXRnE5aFpTeDgvQzRWQlNXM1NJaUlxYlhoUnpxVTVIYmIwUUFFMDhtRUVOcnpCOW02ZTRrWFpTYkViMUZSRERxN1lqZzVWZ3drMWFHMndlMDI4bkVUeEhJVlBQb0JKOXBMUFNMcmtLdktmOGZMcW91MkF4eFA4RjFZMU5NVG0rNEdoSHlVSThTMFprUU1pK3NVbkJDNGUxWGlDT2k3WSthN2ZKQkdVc2lMYThUUnhzTkVSQ0FMQWM1REdqMlZHZVMvSFpVUnJSWWp0TWo3b2dBS3padFJ5ZjBRRjM5WSt0bHJZMm0ya0JHMXZxWXV3aE5vRkpRQUJYdXcwVkl6TFZPVDJ6LzJzd09OQ3V5WThVSnpuVUJ5MHRzWGRRNjRMN3BCWk4yUFJHUDJKVlVBMExTOHJjWmdnYnY2dERrdnpqRzMxeXk1b0JvSG93c1N2dkYvbXNjei9CMkpGcERFQmVVMUR2dFlPSXNoMGFuem5nU1NGajFqKzY1MmNSK1U0TFhMUmdhNk82ZXN6cWt1emZFWGNNSzBWMHZ4N2NEZ2ZJQm5PamFhNlgrKzFlMWpSamlRRXR3T1VrSVRLbTFpdytsNDhlR0d4SDNsZGd1NENhS0JTOUpoUnFtUEMzZjJ6ZWZRd0JRdU95TkM1NVZ6RE44UXU5S0pBOVdTL1VEZnJOYTc5OEphM29SQ2psTVFTSHlkM3lJQnZHNjFBY1hzZzRvaktCNFVlTEVEdTA0b3BUN2JydGVBRmMrc3hYbmpQODZWQlNicmFmVUFPMUIvdFdsUWowRmxSMEpqN2p6em5lblJMdndEVXVoZnJuQ1NpNEw4MUgxbStBMFB0NFFwNlBkaHd6QmJQTXhwZ0U3aTFHSDFLQVQzTVJYSGNqZWhtbFduYkdsT0hDYy93K3hBNzkyMGRRdVpQR0F5SnNsZmloRXdobkIxOFJTbVduU1p5TUxVQ1lEZGh4VzV2U3FRL2hPWmtDS2toamdkVnVzNW93cVQ5SXNHeCtIcFhlWllwSndnWWlKRkpYcW5GSkhzNDRTUmxKV1dCQ1BGT3I5VHQrV1B1cG1rWXNIeHNWK1dmeXViQlppdXYxdUlQYnYvdWI1ZGF2UktiOD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bDZ2MUI4ZG02N2RNZnZpR3ZvR3RqNTRSN0k2RDFtTENTKzNpbG8wVnltY25naHlSVVlnNjlqWGp1MFA4d3RHOXhGVERZSUUyS3NvdVBzRERvS0JsZ1VUUExtS2dqMkx2TGlkWlU1ZmJKeVFyTkdHRG04Q1U2OEpJa3phYW9GSk55TWYxWjQ1MzJaQm82SXdJMmpTQnk4WW5YMlB5Snh5bWh0b0drQ3R4SGo4eUtYWHpabnN1YjBLdWZOUExMOWt3K3lld2FPUUY0L3VLdnBic3dRV1NURjRqUEw1M3pMRjM3bVdWZ3lCK2NLbDZ4dkdLYklRUnhKaEdnT0FOS3hYRFplUFBzZGE2TWJGMVJ5azRVbFhZUFVISm80TlY2RVZMV0RvSGRhak1aTG1pcTJCS0JieHZVMnZjV2FkZklVcG16VnBDTUxnZHFuc0VaNmlEckF6OWpYUGpvV3RmQnZvVFozZC9hTWR0VmtLRmRCODRLbSt5TGpmMUxtYTlUUnp0c1Q1ckNMSzg5ZksxeE11NVBsVUZDcWxGcncrVDQrMEsvVkRqcDJTQStHSWlvUUJ2NXV2aUdKYUd3SUV5WWUxNGVlR1BlSVFDOFRNclVoNFYzRHIvMFNJcG02NlBFQ0RPbVdrRSsrNFd2Tmo4VERaalhjQUJ0Vi9Vd2cwWk1QWHpGdHV3eEIwRGI1UHpHaEdRWUx3RjR2alhRcHpVQjlvSlRUWDhvQitDNTYzd2daWmMwTXNqYjZLMW9TL0o3ZWVWbUJETGVWelF6VUVlZE1pOFhQVVJiUndtNTFyK3BjZWlyd1VHUkVKRHdRN2tHdzZoa1BrS1RqVGVJRG9reXZwUGx0Qjl6ZFR0WnF2Qk1YaDQxQjBHNWswaUlSQ1pPVnMwTTRhN01Ga2JVUWNYN1daMVdYd3hzUGZvZDF5VVJoeUxUcEZHSjRFdmxiSEhmNW9NRk9OUUFQTzlQeVV4U0xYcFJqeWQ5MHJxQjAxRU4vcjZIRzZzWXQvSmlXRG8rUFgxNWFjeGhJbFpKSEtIRTdaQS9ScUpkZzF3SlZhQlNiVlVMQ1U0YVJrcnJLMC8xWE9abktrOVJHdmtkMjlsMlpsYWdZQXZNWDEycmxZL0hIbjM4UERiUTl5UHVTZHcvYVViNjRKK2p1T3JUdWNCK1Y0WkovM3NKMDZUSExIYW0yQ2lIVTlwUWJBYkRxV09XRU5UWEs0SVRjVW03MndmVXNwZy9pa0dBYkFjSDRwZEFzdGdxMkpOMi9Ia2pCVHc3cFFFcDF4SnA3eDhjVmpTZVg3SmxrbUFsZE1tbGxRcmNueDFtdTN4dFZrSnJEQjJMVHMrMmIvZ3V6WmJjOS8wUmUxQmszK3ZYc3NjWHJJcHliQmlmVHVQTjZCRG1uZEVWc3k4L3lvMThxdGN2ZGFsSU1oeGpzU2U5WUpkeUYvOUxWMzI0QTZEeTcveHVMQXZyak41ZWhpcGEwdjhxMklmYVpMeEcranMrS2dUYXBnNnpHRVUyYXNiaXVkOGc3NVltNlhnbjlnRkNsa2FyK3lVQm1raEZWR1AvdlZIQXJIbyszdW03SjR3cGQzQVM4WWlhcWFGV0toVGo0Tk82Ym95aHRQN3l3YmZtaVo5enJCMDUwUWVZTFVGK3VOQ0dWU1pjaE1ZRUtDZHFGS0xhTXpZTXFyN1BVRVdLbnNJQThPcGZYTTN2ZnAxeTRFUkFzUm1HS0xHaDdkZnIzVFpuZVlWQTdnVW5oRXFuekJpTktWSkpwWktJeGF5N0hQZmRlL3lOTVh3SXZ6aXNKelBONHBPaW45ajdTZEFxS1d2QmRTeDFmZ24xek1RQ3ByQmg0QkhKbXlKT1I2ZDY0U3RjQVdqc3ZDU3ZUVERCa0JoREovRFpUeWNZUTM1TE1TUkxteDR4eWFxbHpjWDFYN1o2a3RnQjl1YS9Zc0ZOenFlYWpHY3hPWkpycVNCWjc4cWQrVDJHdmxHMmdZL3BhZDFWSUR4VGFtZkxKcEU0ZE5xRTkvUm1JN1R3S3Q2aGdRWmxodDV1WVFoUllIL3BWN1IxenVJZ284M1lMOWM1dC82Z0UxUzA4U0dWVk5LK3BUT3J6bFJhTnFRSVBualg0NkpsWGFqTGVtR1lPU1hhNVV5TXJ4NFRKNGpqYmxYTDl5bWthcjg1VVpGNlJTSEg1alhWOERIYXJmZW9obGxVaWxzNmM2K2VnMVRyYmRKaEhEdXcreGpTT2NTTHVlbHVuZmI2RFIweVMwWjQxVkVHdFh4VVJwaVByVG9heGZjbld0Rlp5ZFh3SUhERDE1blJzdHYzbEJ3aTVpK2haeXFoV2VrK2RXZzlIb1doSjBqeXF5QWZWWlUvQTk5ZG5NdzZOZlpnK1c1QzRTOGk0K2RXQ0gzQmE2ZXY1YkNCNnQ0ZzI0RHBYb29Bamkxc1FyVitSbWthbXUxV0pSQVRNbktrSlhUQmJMN29zVVVEMXRKb0tmSUZIZXFOSEJ3djhRNmk1L05QTWFKYVpNVnowbkk4NmNPclNZNHAyZGRTeWduZVJPUXZtby9HYmJoc29sVXVzZlcvYnNWRCtwVk1TbUNFdUF1UkEyNlY2WmZEM25BTmIyeXVYRURaR3VjRlNLTjd5bGlqWlJNdG9Mb2ZlUkhqbmNRcFQ0d2VXWDV0bGdYakFxK2ZzR1lLWXU1aEQ0dm5RaUgxSmdaT0p2S0VzcGhlOWg2MzRsd3hwbVV0ODROZjJrSUVTRCtEWFNaZHp1b1locWl4TURCQVhmdkE0L2RJKzcvRmt5RHlPUGhrQlF2WkRDb2U2OC9hR2lHS3dTTXVMak9XM2YwWUl0My9vMWp0cVprK0NrL1ZaNXpYRjd2ZmJPa3lvY09TRUg0SllNc21laXNOS2xKRTlia2pFdThGYXdtaTk3cFNYdzFJNnJvQmNQc1FLdDRla25sVGxoek9hNEppcnNjRE9sUTBYbGtUYmJlT2FpUDA5dWJRUXVRNEpBanZVd2hIT01XSExmYzIzazAwYU0wL2ZBQllCcERUN1BkdVJXRTI2TWV4RFhmVWkrM2Rqd29YVW5KY0tVSGVBUW5NSjU5S0FBUXFVUmVMVC9JTG9aUkI4NFpGdC9XaFYrMDIvbHRlclUxYkRFKzZNWTJzeHNXUVdMRlJ4U2tadSszQ09NNFB3T2NmMis0WElxNzZlcm4rbG5CejJFWWpNbDg5Ym9qeFhCMDM0RmlKZ0QrbG5wWTU2Sk5EUHRBMlM4dUFFVXU0ZEhneXRwTFdtV25PSm1nMDBLUDJiSjQ3UjZYRDlCdGVjUTMvZW9EdzBqNU1UVUVHS29XYjdTR09wRVJibk5hNDhLZXRiWkJtd0Z0VnE3b1hNOFRCSmhHSy9tcjBDUkRVQk9rcVB1YUhka09adzdvTmIwTnVTOVMrQ3llN3MvdEt3ay92ODR0TUQ0cWY2UUZFYXBPSFZkT3pDZEh3bkVRbWNPMWZYSllURzR6aTJicXRaVjc2azNCRCsvTFR1aXlQdnorN1F0UlpvRnlLYUpCRjBha09SeTlLZXhiRFp5eldqcmlabjkxVlV0Z3FGZUNNTjR6RGF2Wm93RmI3bXQ3L1BWM3lVdkhIT3RIR0J3bjkyYktiUFMxSVJoMzZRRXFEb1NUTDQ1NUE1M2l0TzFPRkEyZ2RWcTZrZzBXMFdzOVlMZWRTZFVGK1hVWTdnUmlqRll4Rit4NG1vZVE5MnB4L1FoMTVlc0x0Z2E5TFlDemkzYysyYmhwM3FySGc3Yi9UTmtiaDdKbG5ROXNuczk3YkVzSnJVVXY2UnNUQ0txMURPR0lLSUtyMGRqYjJycU0zY3pkSGgvRksrZC9oK0RiZk0vb3FGRkpBbnNoWHlKL01idG1FSkhvV2ZUa01kaVFVS3FhSFRhR3drbUk1MWtjVVFYNGdsYldMWUtYSUFpdTBIK1FocmE3ZHlQWnNzMmpTTGQ5VHlBQjcwUFc5eGxqMXorUFJIUDBGcUR6M25hcTdjOVM3NG9UUEV0ZUwzNGhDK2JoN3oveXRFSG9vSUZ0KytMcHpIV1poaXpIQ1BJMEoxdnhvZVgxdjU4NFZrMHc4MG1BMTMxYjBYbExTZEFhTWZoSXJTZHMxU01ZZXljM2x3LzRPNW5uY21UZDh5b2ZRZFlCL3V5VHYzOVN1bFc2aFhoaFFzRU03L3B6RnIwdXdZeDdvYWZkWEtOTC91L3M5OENLOGVObmhFRU5hZFlnWFFiMytld0xvZkkxVXp4em9oYlVNVUU3UGhhYjZMdW94b0p5NjJ1ZlY4MmJIYmhncit2dWxKY01WKy9Lc0tZc1VoOVpuN0R5TkFURHRMUXU0Tko3MlVwMnV0ZjgzMjNnTldyMWp2V2xHcUFaMjhwckxJdUdFSUo4ci9oQlVOWHdVQ0FaZVZWdS82bkp2VUg1eVViK3RJVzRTRWI3VTVXYUtucVpSUlpOeW5sRkdxaTJXNEFxd2VOeUcvWFRIWG01bmZvdVFIZ0x5OEhJNHAzNjRDV1VpTlNaSC9tbDZoeDNxcWducmRwWkQ4UjRML1poN1BqND0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! Master EN V3.potx" id="{A862B5BB-D278-4138-B1BE-96841DFE558A}" vid="{D3F05F18-E8EB-4E31-B180-6743A9CFE4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B20B1-B608-4A05-8C30-7705803D0069}"/>
</file>

<file path=customXml/itemProps2.xml><?xml version="1.0" encoding="utf-8"?>
<ds:datastoreItem xmlns:ds="http://schemas.openxmlformats.org/officeDocument/2006/customXml" ds:itemID="{983ED25F-1C03-407A-ABF7-1EE1CD23948C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47eff0bb-008a-4c79-bfee-b5d8596475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bc24777f-78b6-4f3c-a73a-d5fa08e4d537"/>
    <ds:schemaRef ds:uri="c9077d15-72ed-4fec-bcfe-3472729e9195"/>
  </ds:schemaRefs>
</ds:datastoreItem>
</file>

<file path=customXml/itemProps3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61</Words>
  <Application>Microsoft Macintosh PowerPoint</Application>
  <PresentationFormat>Breitbild</PresentationFormat>
  <Paragraphs>28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Source Sans Pro</vt:lpstr>
      <vt:lpstr>Source Sans Pro SemiBold</vt:lpstr>
      <vt:lpstr>Benutzerdefiniertes Design</vt:lpstr>
      <vt:lpstr>Sustainability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Thomann</dc:creator>
  <dc:description/>
  <cp:lastModifiedBy>Ren Schnüriger</cp:lastModifiedBy>
  <cp:revision>14</cp:revision>
  <dcterms:created xsi:type="dcterms:W3CDTF">2025-10-28T09:47:13Z</dcterms:created>
  <dcterms:modified xsi:type="dcterms:W3CDTF">2026-04-08T15:10:13Z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