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344" r:id="rId5"/>
  </p:sldIdLst>
  <p:sldSz cx="12192000" cy="6858000"/>
  <p:notesSz cx="6858000" cy="9144000"/>
  <p:custDataLst>
    <p:tags r:id="rId8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4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2E9EF-C611-5E46-B2DC-7ED58E372C67}" v="2" dt="2026-03-25T09:48:16.210"/>
  </p1510:revLst>
</p1510:revInfo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93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36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Schnüriger" userId="cfa08f1e-f63b-41b9-aac5-f4876edd663f" providerId="ADAL" clId="{F9111FB8-60BC-5149-B8E1-C89043B69977}"/>
    <pc:docChg chg="undo custSel modSld sldOrd">
      <pc:chgData name="Ren Schnüriger" userId="cfa08f1e-f63b-41b9-aac5-f4876edd663f" providerId="ADAL" clId="{F9111FB8-60BC-5149-B8E1-C89043B69977}" dt="2026-03-25T09:50:11.389" v="7" actId="20578"/>
      <pc:docMkLst>
        <pc:docMk/>
      </pc:docMkLst>
      <pc:sldChg chg="modSp mod">
        <pc:chgData name="Ren Schnüriger" userId="cfa08f1e-f63b-41b9-aac5-f4876edd663f" providerId="ADAL" clId="{F9111FB8-60BC-5149-B8E1-C89043B69977}" dt="2026-03-25T09:48:30.758" v="5" actId="1076"/>
        <pc:sldMkLst>
          <pc:docMk/>
          <pc:sldMk cId="178796445" sldId="343"/>
        </pc:sldMkLst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5" creationId="{21154E12-145F-AD1C-3626-0556AE9C23E3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9" creationId="{0279BB4B-D989-BEFA-2481-DD15D9DAF5AD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5" creationId="{0FD13C26-9D3E-A33F-54B9-727DBEE4F754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6" creationId="{09808F0B-BBDC-0123-365E-276A582E1692}"/>
          </ac:spMkLst>
        </pc:spChg>
        <pc:graphicFrameChg chg="mod">
          <ac:chgData name="Ren Schnüriger" userId="cfa08f1e-f63b-41b9-aac5-f4876edd663f" providerId="ADAL" clId="{F9111FB8-60BC-5149-B8E1-C89043B69977}" dt="2026-03-25T09:48:30.758" v="5" actId="1076"/>
          <ac:graphicFrameMkLst>
            <pc:docMk/>
            <pc:sldMk cId="178796445" sldId="343"/>
            <ac:graphicFrameMk id="24" creationId="{C8E619AA-F802-4A97-2127-37221E656FC8}"/>
          </ac:graphicFrameMkLst>
        </pc:graphicFrameChg>
        <pc:cxnChg chg="mod">
          <ac:chgData name="Ren Schnüriger" userId="cfa08f1e-f63b-41b9-aac5-f4876edd663f" providerId="ADAL" clId="{F9111FB8-60BC-5149-B8E1-C89043B69977}" dt="2026-03-25T09:48:30.758" v="5" actId="1076"/>
          <ac:cxnSpMkLst>
            <pc:docMk/>
            <pc:sldMk cId="178796445" sldId="343"/>
            <ac:cxnSpMk id="27" creationId="{0220FA30-61DA-1C60-2830-AC72B915E02B}"/>
          </ac:cxnSpMkLst>
        </pc:cxnChg>
      </pc:sldChg>
      <pc:sldChg chg="ord">
        <pc:chgData name="Ren Schnüriger" userId="cfa08f1e-f63b-41b9-aac5-f4876edd663f" providerId="ADAL" clId="{F9111FB8-60BC-5149-B8E1-C89043B69977}" dt="2026-03-25T09:49:57.100" v="6" actId="20578"/>
        <pc:sldMkLst>
          <pc:docMk/>
          <pc:sldMk cId="3187139461" sldId="344"/>
        </pc:sldMkLst>
      </pc:sldChg>
      <pc:sldChg chg="ord">
        <pc:chgData name="Ren Schnüriger" userId="cfa08f1e-f63b-41b9-aac5-f4876edd663f" providerId="ADAL" clId="{F9111FB8-60BC-5149-B8E1-C89043B69977}" dt="2026-03-25T09:50:11.389" v="7" actId="20578"/>
        <pc:sldMkLst>
          <pc:docMk/>
          <pc:sldMk cId="280512241" sldId="34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26993152151255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16-4F15-A154-A251FA8CF9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16-4F15-A154-A251FA8CF9E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B16-4F15-A154-A251FA8CF9E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B16-4F15-A154-A251FA8CF9E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B16-4F15-A154-A251FA8CF9E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EB16-4F15-A154-A251FA8CF9E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EB16-4F15-A154-A251FA8CF9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   745  Professuren</c:v>
                </c:pt>
                <c:pt idx="1">
                  <c:v>  5 975  Mittelbau</c:v>
                </c:pt>
                <c:pt idx="2">
                  <c:v>  3 674  Admin. &amp; techn. Personal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745</c:v>
                </c:pt>
                <c:pt idx="1">
                  <c:v>5975</c:v>
                </c:pt>
                <c:pt idx="2">
                  <c:v>3674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16-4F15-A154-A251FA8CF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3059775628932788"/>
          <c:w val="0.91873621673536843"/>
          <c:h val="0.113556441858471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76821098705252489"/>
          <c:h val="0.5036839499042307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4B-4136-9AF5-15DFBC05271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4B-4136-9AF5-15DFBC05271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4B-4136-9AF5-15DFBC05271B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4B-4136-9AF5-15DFBC05271B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04B-4136-9AF5-15DFBC05271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04B-4136-9AF5-15DFBC05271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04B-4136-9AF5-15DFBC05271B}"/>
              </c:ext>
            </c:extLst>
          </c:dPt>
          <c:dPt>
            <c:idx val="7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04B-4136-9AF5-15DFBC05271B}"/>
              </c:ext>
            </c:extLst>
          </c:dPt>
          <c:dPt>
            <c:idx val="8"/>
            <c:bubble3D val="0"/>
            <c:spPr>
              <a:solidFill>
                <a:schemeClr val="accent1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04B-4136-9AF5-15DFBC05271B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04B-4136-9AF5-15DFBC05271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904B-4136-9AF5-15DFBC05271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904B-4136-9AF5-15DFBC05271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904B-4136-9AF5-15DFBC05271B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904B-4136-9AF5-15DFBC05271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904B-4136-9AF5-15DFBC05271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904B-4136-9AF5-15DFBC05271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904B-4136-9AF5-15DFBC05271B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1-904B-4136-9AF5-15DFBC0527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Tabelle1!$A$2:$A$10</c:f>
              <c:strCache>
                <c:ptCount val="9"/>
                <c:pt idx="0">
                  <c:v>      127  Theologische und Religionswiss. Fakultät</c:v>
                </c:pt>
                <c:pt idx="1">
                  <c:v>      484  Rechtswissenschaftliche Fakultät</c:v>
                </c:pt>
                <c:pt idx="2">
                  <c:v>      652  Wirtschaftswissenschaftliche Fakultät</c:v>
                </c:pt>
                <c:pt idx="3">
                  <c:v>  2 942  Medizinische Fakultät</c:v>
                </c:pt>
                <c:pt idx="4">
                  <c:v>      827  Vetsuisse-Fakultät</c:v>
                </c:pt>
                <c:pt idx="5">
                  <c:v>  1 938  Philosophische Fakultät</c:v>
                </c:pt>
                <c:pt idx="6">
                  <c:v>  1 680  Mathematisch-naturwiss. Fakultät</c:v>
                </c:pt>
                <c:pt idx="7">
                  <c:v>  1 558  Zentrale Dienste (inkl. Interne Revision)</c:v>
                </c:pt>
                <c:pt idx="8">
                  <c:v>      374  Strategische Projekte</c:v>
                </c:pt>
              </c:strCache>
            </c:strRef>
          </c:cat>
          <c:val>
            <c:numRef>
              <c:f>Tabelle1!$B$2:$B$10</c:f>
              <c:numCache>
                <c:formatCode>General</c:formatCode>
                <c:ptCount val="9"/>
                <c:pt idx="0">
                  <c:v>127</c:v>
                </c:pt>
                <c:pt idx="1">
                  <c:v>484</c:v>
                </c:pt>
                <c:pt idx="2">
                  <c:v>652</c:v>
                </c:pt>
                <c:pt idx="3">
                  <c:v>2942</c:v>
                </c:pt>
                <c:pt idx="4">
                  <c:v>827</c:v>
                </c:pt>
                <c:pt idx="5">
                  <c:v>1938</c:v>
                </c:pt>
                <c:pt idx="6">
                  <c:v>1680</c:v>
                </c:pt>
                <c:pt idx="7">
                  <c:v>1558</c:v>
                </c:pt>
                <c:pt idx="8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04B-4136-9AF5-15DFBC052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64680423800888387"/>
          <c:w val="1"/>
          <c:h val="0.32772639617331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441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de-CH" dirty="0"/>
              <a:t>Bildlegende hinzufügen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3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Kapiteltitel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Vorname Name</a:t>
            </a:r>
          </a:p>
          <a:p>
            <a:pPr lvl="0"/>
            <a:r>
              <a:rPr lang="de-CH" noProof="0" dirty="0"/>
              <a:t>Funktion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2738813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Kontakt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898839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5722937" cy="621975"/>
          </a:xfrm>
        </p:spPr>
        <p:txBody>
          <a:bodyPr/>
          <a:lstStyle/>
          <a:p>
            <a:r>
              <a:rPr lang="de-CH" dirty="0"/>
              <a:t>Kapiteltitel hinzufügen</a:t>
            </a:r>
            <a:endParaRPr lang="de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5" y="6424761"/>
            <a:ext cx="100158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dirty="0">
                <a:latin typeface="Source Sans Pro SemiBold" panose="020B0603030403020204" pitchFamily="34" charset="0"/>
              </a:rPr>
              <a:t>Universität Zürich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3248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6"/>
            </p:custDataLst>
          </p:nvPr>
        </p:nvSpPr>
        <p:spPr>
          <a:xfrm>
            <a:off x="14292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Organisationseinheit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7" r:id="rId2"/>
    <p:sldLayoutId id="2147483683" r:id="rId3"/>
    <p:sldLayoutId id="2147483698" r:id="rId4"/>
    <p:sldLayoutId id="2147483695" r:id="rId5"/>
    <p:sldLayoutId id="2147483659" r:id="rId6"/>
    <p:sldLayoutId id="2147483669" r:id="rId7"/>
    <p:sldLayoutId id="2147483661" r:id="rId8"/>
    <p:sldLayoutId id="2147483674" r:id="rId9"/>
    <p:sldLayoutId id="2147483699" r:id="rId10"/>
    <p:sldLayoutId id="2147483675" r:id="rId11"/>
    <p:sldLayoutId id="2147483697" r:id="rId12"/>
    <p:sldLayoutId id="2147483671" r:id="rId13"/>
    <p:sldLayoutId id="2147483682" r:id="rId14"/>
    <p:sldLayoutId id="2147483684" r:id="rId15"/>
    <p:sldLayoutId id="2147483677" r:id="rId16"/>
    <p:sldLayoutId id="2147483672" r:id="rId17"/>
    <p:sldLayoutId id="2147483679" r:id="rId18"/>
    <p:sldLayoutId id="2147483685" r:id="rId19"/>
    <p:sldLayoutId id="2147483680" r:id="rId20"/>
    <p:sldLayoutId id="2147483681" r:id="rId21"/>
    <p:sldLayoutId id="2147483686" r:id="rId22"/>
    <p:sldLayoutId id="2147483687" r:id="rId23"/>
    <p:sldLayoutId id="2147483691" r:id="rId24"/>
    <p:sldLayoutId id="2147483690" r:id="rId25"/>
    <p:sldLayoutId id="2147483696" r:id="rId26"/>
    <p:sldLayoutId id="2147483688" r:id="rId27"/>
    <p:sldLayoutId id="2147483692" r:id="rId28"/>
    <p:sldLayoutId id="2147483670" r:id="rId29"/>
    <p:sldLayoutId id="2147483700" r:id="rId30"/>
    <p:sldLayoutId id="2147483678" r:id="rId31"/>
    <p:sldLayoutId id="2147483693" r:id="rId32"/>
    <p:sldLayoutId id="2147483663" r:id="rId33"/>
    <p:sldLayoutId id="2147483664" r:id="rId34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19C0C38B-B55F-4FD7-AD84-35DAB74F8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792479"/>
              </p:ext>
            </p:extLst>
          </p:nvPr>
        </p:nvGraphicFramePr>
        <p:xfrm>
          <a:off x="-96688" y="63783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 descr="Ein Kreisdiagramm mit 2 Kategorien.">
            <a:extLst>
              <a:ext uri="{FF2B5EF4-FFF2-40B4-BE49-F238E27FC236}">
                <a16:creationId xmlns:a16="http://schemas.microsoft.com/office/drawing/2014/main" id="{0265319B-3CF5-8F4D-59F3-3DB4F5E2B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094657"/>
              </p:ext>
            </p:extLst>
          </p:nvPr>
        </p:nvGraphicFramePr>
        <p:xfrm>
          <a:off x="7176120" y="345681"/>
          <a:ext cx="4241424" cy="5983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7C682B2A-F904-E577-4949-D8F19C31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Personalzahlen 2025</a:t>
            </a:r>
            <a:endParaRPr lang="de-CH" noProof="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FA2D220-B3C1-B6EA-40E0-F7FE853FAC57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Mitarbeitende nach Personalgruppen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9550ED0-B293-3FD1-FF4C-6373D45AB328}"/>
              </a:ext>
            </a:extLst>
          </p:cNvPr>
          <p:cNvSpPr txBox="1"/>
          <p:nvPr/>
        </p:nvSpPr>
        <p:spPr>
          <a:xfrm>
            <a:off x="7169072" y="667435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Mitarbeitende nach Organisation</a:t>
            </a:r>
          </a:p>
        </p:txBody>
      </p:sp>
      <p:sp>
        <p:nvSpPr>
          <p:cNvPr id="3" name="Inhaltsplatzhalter 6">
            <a:extLst>
              <a:ext uri="{FF2B5EF4-FFF2-40B4-BE49-F238E27FC236}">
                <a16:creationId xmlns:a16="http://schemas.microsoft.com/office/drawing/2014/main" id="{EA2E2F24-6FFC-34C3-99EB-3B038D255C1A}"/>
              </a:ext>
            </a:extLst>
          </p:cNvPr>
          <p:cNvSpPr txBox="1">
            <a:spLocks/>
          </p:cNvSpPr>
          <p:nvPr/>
        </p:nvSpPr>
        <p:spPr>
          <a:xfrm>
            <a:off x="1055440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10 323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D4A6D9D0-D3F8-47F2-F42C-23715EB65043}"/>
              </a:ext>
            </a:extLst>
          </p:cNvPr>
          <p:cNvSpPr txBox="1">
            <a:spLocks/>
          </p:cNvSpPr>
          <p:nvPr/>
        </p:nvSpPr>
        <p:spPr>
          <a:xfrm>
            <a:off x="1058798" y="307583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Mitarbeitende</a:t>
            </a:r>
            <a:r>
              <a:rPr lang="de-CH" sz="1500" b="1" baseline="30000" dirty="0"/>
              <a:t>*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10F261-EDB3-73C9-A047-AACB44E41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173" y="3038792"/>
            <a:ext cx="148343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6D7B0845-2A43-625B-28F6-70B5DCE1EEEB}"/>
              </a:ext>
            </a:extLst>
          </p:cNvPr>
          <p:cNvSpPr txBox="1">
            <a:spLocks/>
          </p:cNvSpPr>
          <p:nvPr/>
        </p:nvSpPr>
        <p:spPr>
          <a:xfrm>
            <a:off x="8040216" y="2155781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10 323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7C36A37C-3F4C-E64F-AFCE-91008A8755C7}"/>
              </a:ext>
            </a:extLst>
          </p:cNvPr>
          <p:cNvSpPr txBox="1">
            <a:spLocks/>
          </p:cNvSpPr>
          <p:nvPr/>
        </p:nvSpPr>
        <p:spPr>
          <a:xfrm>
            <a:off x="8043574" y="2782992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Mitarbeitende</a:t>
            </a:r>
            <a:r>
              <a:rPr lang="de-CH" sz="1500" b="1" baseline="30000" dirty="0"/>
              <a:t>*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7EAE6AE9-DCF6-DD57-563D-03DE7AA06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068949" y="2745949"/>
            <a:ext cx="148343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557AD2B2-A8B2-00C0-3C9C-4BB5DADF2EB9}"/>
              </a:ext>
            </a:extLst>
          </p:cNvPr>
          <p:cNvSpPr txBox="1"/>
          <p:nvPr/>
        </p:nvSpPr>
        <p:spPr>
          <a:xfrm>
            <a:off x="288000" y="5403216"/>
            <a:ext cx="2664296" cy="243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GB" sz="10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* 7 882 </a:t>
            </a:r>
            <a:r>
              <a:rPr kumimoji="0" lang="en-GB" sz="1000" b="1" i="0" u="none" strike="noStrike" kern="1200" cap="none" spc="-1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Vollzeitäquivalente</a:t>
            </a:r>
            <a:endParaRPr kumimoji="0" lang="en-GB" sz="1000" b="1" i="0" u="none" strike="noStrike" kern="1200" cap="none" spc="-1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D8640EA-B8FB-777C-A6CC-0D1F9CDEBBAE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31871394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ESIGNSETTINGS_SIZE" val="1"/>
  <p:tag name="HTTP://SCHEMA.OFFICEATWORK365.COM/2015/DESIGNSETTINGS_0" val="b2ZmaWNlYXR3b3JrRG9jdW1lbnRQYXJ0OlUyRnNkR1ZrWDE5eVowUitSaGQzbjFhOHB0aEJxNWt2Z2dtbWE4TXgxNWtNOGZvVmlSZEdVZXV4UWpCUWcrL1laZElhc3RmV25ERFduOCtyWmRmSDlBPT0"/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EVALUATION_SIZE" val="1"/>
  <p:tag name="HTTP://SCHEMA.OFFICEATWORK365.COM/2015/EVALUATION_0" val="b2ZmaWNlYXR3b3JrRG9jdW1lbnRQYXJ0OlUyRnNkR1ZrWDEvSlBvT3BOUzFqTVZydHlvOUZwbGhLQ3JXVGp3WVZ0UkcvMVB6dTQ1UE0yWGpUbS9vWUcwU3Nod2pnL3lzSWh5UGttL0FjSEs3d0QzY2I0c3BCRXN1aGJnU05RK0E4eFFzTHhvY1NEOHpnclJWQ3BrYjlKak9GSkpVSkRkR1VvQ0locElTRldITWRzbE8vcnlNejVWMXNnQjJVanNraEhUZmxMKzZPUzZCZk1LcGhTWGl3Y2NVaEpUWVRDWjhKUncxNUtUZWEvL044RG5iSFlmaHdybHhXeUNhRkxxRlNCcjk5RDQwSjFHSlQ3cHpKRlQ2SU93K0FZOFJta29LT28wMnBydGtTT1VGVlY2U0I1VjV2ZFh2TXIxTHNIajFjQjBNMm1PRldhd1FvWU1iK1grSkFPVE1vQk9Dc2R1RHUyYU1MMHM3SE10SzRiUTN5TDFDQk9ITkQwVHJZczliZExXcWJYMzdmMmxucVB0MitUSC9vaENONDlpQnlXUDdrS2s1Vmh4aXdsdFVzV2QzR0YvekIwR25hMGxyS1h6U3hZbW9pYzRoRk4wQkVtK2hpbzNuKzNSRVZ0Sm5LRVBPZWtrYm8rRUpkU3pmcVN0Mm5PK25zQVUxMTB1VnU3WkxxRkNVYVFxTTJXLzlKV2tZRXdSOHVzdFN6Zkt6Q2FvVUxqdDNaUHFBQXZ1N3FaTk5ENm54clY1dXFOWTlhaElCTlExcUNrYkRpeUtER1U4OFd5NmlpcDRCZ3pudGV0ZHNKYVVDUFhjU1JvVU94YzlsYVA2WnFORFJoV0E0YS9IdHpOb1FLRkZNZFBOOEIvcXZlWGxmWVpJRGtYWkJDNW10VnprTElEQ2hSRU8zTURmYkNtSjBMVTVYQy9OSHJnNWdRT1lON2tTN0RMMkRta1NlUFdpMCtNVXZkVWFxdUpZamwrd3hPVWhUZXorLzRFcGNncTYrQjUxaE1BWUc4MDVXSDY3dVBFL0VQK2dIdXh1ODk1UnFHZVFUMURyWXoxYXdxNStXZG9zTkZHZHlsNlBpZytXT0t6aG95c0N5MDMvcUJ1MWZjWllMZ00rcEVWTUZjRC9BL01rbG1sWHpUTnJVQ3VPS1lub0YvcXJzR0ljQXJzOXhLd2RDeFlId0EwSTdsMERFL2UyWk9CUHN2eHNTK1dkYUU0eFdqOGNoMnErWHFzNTNyeE9WK29IZjdLdC9ia3lGL3luSGRKZnQ2MmR0YzZmdHVPSVZVV05oMElES2RFQTVyeFMvZHRqejAvNDFsbjN6djQvRUFwbFMraVBTMFp0aVBSM3hGa3ZZYW5wWWt4cXMzbUtTaDR6cnhsZlhjUjlvRFNBb2VGMVNERFI0N0d2aStXelhiZll5NGlJUjVNaTR1ZHF6b2dTZGVnU2JpcGhwYmxsQy9vUnlHVjZPa01NTHQrVjhtSHByUVBQL0FzZGhhQjVibzJMWTB6UEx3Z0EzdWZVbXk2bzY1dS9aVEx2T3Y2SUcwcTdvZUV5elVhTm9pd2V4K2pQTGEzdnhYeHlYSVkyR3hqNWg5amVMaVlBVEk0YWNSZkFVb01VVW02ekx6cnRqME1OcnNwRlRDT1Z0M3RkRUVCZlpib0VzVXBJSkNONnRxOG45VzJraG9ONTdjV3krUy9jSnNCYVBkTkNWMXAxS3F5SHBIeXE3TjNFSUhmd2NYd3lCSy91VzdMNmp5K2JaMjRldlp1aWFlU25WUVczeHE4Z0J2YmZsM3MxVUFUWkZlNFVRUVZDQTljZnd6T28yYmMzb0NZanJOSWYvVm9qRkQvaGlvYmlRbmZxazJlOHhFaTNzRFI3T1hUTjRjOTZZWmhkbUdQVkRzUVdpRDRxRHFMc1NuM0l5RURmbVUvSVlnWDFVYnRvTUk4bHBIMXhMRTg2VDNpRFIwZ05ZSjNja2llWk4ybUU1VkgzanphaVNZT3pHNVNkT1FVT2s2VGMvb1k1L3JYSEhBUjBwbE1HYWN4Smp3UnUxeTVEL1ZFL1ZxbXk5a1FVUmNXVC9TNG5kNm5PVWRyUUUwUHJ5bXRiYVJ5U3JocS9rZXYxdnBKMkFjMkkzNmNKNHdFZFBMcHp3ZmdZV1dkZTRGMjJlMFBvMmhOUmdocEx1NUU2K2RkYlFwc2JCaUw2K0JvbExtQlNjZnJib1ozdlk4VUNYUWF4dFUxMURmUWVHM1hpYXJidmx3WVBXMzRjUVlJbTQ4NjdyN09qSHNJM0VVYlEyOXdEai9wU3ZWWWdkMkRscmtxb3lteUh1ZVRSclZHbzFSVWtkZkRVbVNKRHlNb1BGKzN4TTdyU1lFek9SS0F3OS9JaTVyVjNYRXJRUWx6blV5Uzd2emVIcUR0UkV5Sit1KzgvcnMvMURpM0J0V3JlYmRnVTJ5anBJWXZVQm1mbFlyMk5iSWFjVUMrU2hia2NRR1FXV3U2ajlCcWR1MU9KZXFmNDkrMnZCTS9FbmJ2eXFJRzdneUNUaG1MQkxRT0tURGtZWTI5cDlDQXc2RkhZdXUvdjc4bklaWlBrUTdZK2d2TnpOS0ljQktmOGlORGYrc056VmNOamtwaXdKVy9QYlRIdjJnWm9NWS8zOUxWREdDU1pwUm1BNk5mdEM3MTZyaWtiZG9YRC9oZFFzYmZvTkQwaUJYbzRMTlBHdE5BYTRKREFkVW9UVCsrRlZOR1E0VGJjYWZ0dzZGZjJoeFNwZ3lJUFdrM3ZKbGE4TStzUVN3eUgrRlhUSnFTbWJhVnJ2Y3Jad3A0cG5ROGtJdktyVnhRMnBjME5POXh0OEFKalM4VkpENDY5VlpvM3lidmNpd1NvNWptcmJtT3VqWC9MT2lFR0Vpd3Q3OWJldFRjMDRZNFo2aWNRN2FXU1MvR0JZVFhTMUZ6SWhWbUpxdVNIT3RHbzFiZHRndFVUdmdabU9Dd2RCd2d6RDJrYklJS1hZVElhdERxUHppRWJydG5BWm9sWE9FKzdSc1pQaVMzekhXZzJXSVBMUVFGTGNOTmYxV0xncXgwZ28vNDdHNmpwUXJoT1NINVd1ekIyTEVRZWFLL21JdUxncVJyZE8rTHc2MGpCZlorcVV2eVAxcmJlRGxUWHVkRE96WUNaSTFUSENiSGZYdWVMakUzdGgvRnVSZTlHN2cyR1Z2SUg0SWRuaFhENHlOdmxndm1XdkNmekRkczlLK3h0ZW9INHJUL28wY1I1UDZWWUFId2o3OVltUFFSN2Nxd0dtb3VhL3hoanRUTDZ0YnZzVFlFZCszMXdMZGtEMHl6Wm1vRW12bmFvUDZvSDFkbTVCSDV5alBWM1JGak5jTmd4M08xaWxSZjQvaHJUSGlRM09RZndLY2c1TXE0WkZ1cDd1U1VXWStlNnJPZnhQTnBDV25iSjVHa3hCOWhQN1hob2ZiSU9SRUczYThVU3J3d0RyS252VFpNRm5iREM2VVRvdlJXUVVNaDNMbFpUcE5sU0VKcGRRNDBiUmVHckIwa25VSkUrTitnMmx1NFAzZ01UaEFrSldnYXBIcU9ha00yZTJITDhldDZBUE11b0t1Y3NzQk9EcC92OGJUQmhoZzFaTmF5WWRRbnJ5aVk2anExR3JaSGxMdURrYXJmZmtCZTE1aUluei9oOTNGOGs5Ynd6cmFUZUhUVEd0TkZyNzRnYllNQXVwczVKOHllWVJHL0gxMUhTOGNyRTU1cnF5YVJ4WEVBdTBoQ2FOR21WVUlZQlZpdjZvNnZLL0ZoZ1YvRjhha1pFTW5VMGdTUnFOMVVpRmFtcU1KZmxxNDRKYnlMbUtCU1FMbTltS1BRWGk5dEFBaVBOaEo5N2RLa01ubzV1djdqY05mYlB0bXZlRXczbXJwRDhnUjM3Uy92MTVxMHUzTkFsWStPM1M4ak8ybGdYVGY0K2tXSFYwczFxTXA1b1ZQMzNETHhNYThicjBnc0FBSzVCOHMwOFdMVmx3TU5nNERuSnV3UE1kVlVNeHpiV0RJUGVqYXV0Mk15K2FXZzgxakQ5Sk1ibjUzelRxbStSOTJCS3UzdU43bEg1UytsYmIyN3ZzZVJySEJ5OXNuVXRVajdZanJTNGpzZnVyTE9Ea2g1emhxUlRQVFVPbVg4eWlZejAwTUZ6U1dVV1o3T2VlTlNwQmpzQjhDNklpcm90SnV2SDlvRCtjazZ3UEFKNXJnVFZmVUhzNDZWTVlnTTNwdUptamF6aXNUQWcyemExSDBrQ25jb1BFM0VhV3UvMzRtS0dwb3NmRWE0SE9YWDBvZC9raVhmeHFwUlBjbVdkMEc4a1ppUURLUitDdVFYN3VNRVMrNTBTTnFRSHloaGtGbXB3R3BCNzJLamU0NFZHd3hjd0dheWZPV3VSQlJqN3BmUzI2RUh2SDhvWXo1S1VxQUxycGNFSWhESDJoSHlCWmtEMXJWbm1LeWdZOUp6NTlLS0xzLzRUdjdKeUhYMmttNHBVSit6QUlaMVIxQzZZaTM3M2VxTkJkdFdxQWlQTjJYU1BUbjZaeFE4S1gza1hmSURGL0d3Z2xseXA5ZitNMUZNOXBaWVYzWEV3K0E4RWhiQzNGREE4cEdBbGFPamZzMjQ3dlFMSlFnNFNlcXlndmMrZGczN0kzRUtuNU1JT1hDK2U1ejNIUlpvalQxOEtHRE5CL1dDRWlwVWRRNWdpRVNURlZnT0FzOVZyaVdJSFgyRXh3Z1I4RUdkQkxUZGxtbExBR2tXNnhMQnhhQnJTUDFrZlRzNWkvWkVCT20xaXNwaVNDeHJtNTdHTENWVUpZVkVVaHFEZXV0K0EwU0FGcWFMNEVJbXk3MEdVL2Fyc0JlZ0JEL3J0aHNHNEVSOXRydzdxZlp4OXhzUkt6K0htUHlWUlc3M0R4SllRU21sSDY4SUtUcm9xQ292bUpBODVMOGtoNWhySWhRN2hHcHlQUFgxZStyanAzcHFIb0Q4aWZVSnUwVEFoR2tMZjdQT2MvMlNCZ21pMnBvNlBEejJRZXc4emN1RFpvK0ZFSm1DT0RtZkdOeDJTRTFsUThLWEREYUc2U1BHMllzMmtJbGtDVlROWkxXMUVFM0dLR3JIWCszTUI1bXZrQ1FBaU16OEJ6Qlc3bWR0T0JJbFEvek1VbklDZkw4elNpbUJtVkhhRjBJdlhlaCszeGplSW9Hb0c5VkFUYmlNYXNES2t2UEdpeit6cXZmMDdlSEFESzNpZmhlY2Z0cXZSeGozRTNpQU5oTkpRNFlpaTRqeVl0bEJzY2E0RStPOVRrbUNwTXR4cU5GOG9DZEovR0V0R0lsQTQ0SGRsV2NzVDR6dnNnQ0dhR0lwT1prNDFUekdpaUhuQUNyeTBTVzZEeEFlVDNxZ2RzNjBXV2lCOFNESHF0YjlCL2J0VjB3SHRLQWcwZTJENm1ER3NUMVpOTEZLNmdtQnIrTmFKYXdQMU9OUms4WkRUMnJtUFRoYi9uK0RIdEZqd24vR25EcEo3OU9WYkhGSC83NlNDMUhHOUFpblFWdGFCR2VUV2tyYXVMN2tLVUdWeE95clRpNW9RajlKcTBrdlFCQS8yd1F1aUp3cVNKZkFQTlNpbUJDcjR5RisrNUlkR0ttWUZHMGlXZzBCeFdKRHk3Y2dBZlhBUmVodlE3SVMyaDNqR05qMUdNaWxWUWo1T0x6dDBjTDNwMmIrSVdXV3B1UUlDOTUzOStheFU1Mzlrd1UrSSs5REM2VTl2cVJoVFI4M1F2NURUTSt0ZHc5SjM3RWRpV1BiZXFaVUVSSXNPNlpZNUJIN2RvTGtRNklwYnRndGhESEtRT2dMRElSeTZqejJISHBURkVHQTZSbW1iT2VoY05zNS96bTBGKzdMczdDRDJjRTVKeVRvbGE2VnpEYVU4S0Rqb29LWENRRkM3QWh0Z2JEK092MzcyalZkeTZaSUFZM2dwQzFWd0Q3N1doWHlTWTd4aThhSjFUL2ZFRmVTWGJyWm8vdWNIcDhpczdDR1lLTHhleUQ2bm5hMnJBNXBaeTRaalNkc3RidGJxcG0zTG9NTEw3TmFsR0VJaFZNRjFqUkI3cUVqeUd6UDVFTkJUSWsxSVA3ZzdCNis5bm81REpSYWdQUkRMNTBYdG4xNGFXOUpORlhPbG9hTVM5MnNtL1lwdk5UTzk1eHNZUTZhRk5ibklUWWdHMGFieFQyUVRUYjZXMzRKY3dMMnVzN0hVQXVzekJFTVpBV20wRmhGS2lmNzAxNWFDaEVUR0FXaThYN3ZhbHBKVDZJeWlKb2k3c3RGQS9zT0RGeWxZNFhUdjhrdWRiZ0lMNjNnRDRSOFhtUVhqaGxqMXVCYjNmaWorSEw4Slh6RDBvelVEcXZtMm1BV2VoS2FzSTI1L1Fra1ZvbWM4ZTFWSWNUQ1BUb0VmYmVkSFh0S2tnWHdnSUF2aytBMGtTTW9MOWpxallzVWZBTFhvOXBsUzFTK2MxTFpHMVE4NzVoWVd0UXRiZ2FDd01SejZRWDRYVlRCN3QvOURGUW1hbzFaWXM2bDE5TG1VNzk4Ui9XOEJ3K3FUZGdIZC9aOGhrVUc1OThMTWp1WDk2eWdvYTVtUzV3R3NQVG9hK0djQW1LM0tMMWl5OXF0ZnNYc1Q4YUU5Tkd2aWpmK1R4d1h2eVVHYk4rVFE5cGlWY3pPa3E0aVIwTjNaV0d3dW5VSDBSc2hvWDZ0RVFYV1VhUXV6a2NSRUFGS0pMZ2c4Z1FxcUVtcWdlb2ZWdlp5bUpDdUJGMXBTNTczNTVTdE0xTEI3TmJLRDRmOHJYZUN4Y1lKQkRTZDI3dkZXeCtBeG5GVnBCVzROb1EwVmVUYVZyTzM5SVVacGE1U1dGVFQ2UHVKVzFHU0JPTTVsWU1wYUVLbmxjNkhlTk9mRWp0L2lzSmdqVjlFZWM0cWZnR0JFcFVyWHNtakQxd3RkN1E1TjdoMUpLR2xSY25XdDdYeXI4NWoxSUlZS2FLcCtDdjRjZFlWNnhBWjBvbUFFOXZ6UEx3V21RZEx3a25oUlJGMEVycEhBSkJnTXc0OXVZNDdWNVlId0lRRm04aWtPN0EyZjRXV1A4dE9hc05rOHovSzhEVWhYTndIUzZJMUtpKzVNMlRCWDhpVWNvNDZpQ0lWdUFORXJmU1REektCTHdFaDlSMFRJYk5JdExIS3dTNzBUbDdsbkxkYThMTEJDYmZJZ1ZpdHdWUjhGSVNKeStqTXBSc09SQ1NzYUd0ZEt0SEdlNjhNT05PS1pXNzlnQnlxaGpHSnFHeFRSSWp2K0M2TXh0d01zK2piUllDVnpJUTd4dDcybFc2QmNWRk03ODRab1gwNXB3Ti8wWHlFUGJTVWJMZFZpdjZJVkpLZ0pnRGZvM2RxYWJ0eUlTdk9JM2tBMGQ5YXNEZG00YTNRSFpEbW5ERDdKL09xVTkwcjl5L3M2emVIWUhPMm55bHdySkp2Q015QTdsdGZ2a2lMUFRBQWVYVlB3M09yK01XTVRxY0tIYjN1WEZXelBUSHZNUkppTSs1TDdoa3Z5WHhEVTFFdm4xZjRRemxuV3Q2bDdNTFdvS1pIbENwdDRSRHB1bXdqdEJ3bHJqeTNLa1hYcWN3Rkt1RXpuUXJaZGorR2xNU3ppU054WCt0RUF2bHlCMnN1Wnd5MXZJbTB2WThzSGpmbWl0Nm5Yb0N0M0dQZklldHQza0g1cG9IV05JZUhRc05aNHlyTnBZWUVsMThnVElhS3ppbjJ1REd1V1RTOWUza2tCT3ZWT1JvVnJrRTNPbzVQci9XS3VmVFMyMlV1SzE0NHhBSXBHbmpKTkUvUzlRM2poUU9UcUFBNVlxMDRmWU03VWhSdFNxTnptaGFsVkdVN1ZhS2FDcmxqMmxBWE83QkM3d1NPMTROVy9uZmE1TFdxUkdSUS9kcEJVYkJyK0J4Y2Rza3puTGpYZTZFbmRHaWM4dUhwVHFsTXhyNDN5K2x2YzJBbjFoNHEwZHF1RzliTGJxZXRsVXlxWURadWt0a2hwMkhuUzVIbmtVVE45UEpNdU03WG9SOWt2aEQ3T21ScnpuYmdhTTR4ZjQ5UnBCeThGMzA5TFpNSmRZa1lTQWozT1RJWi9NVmszd0xpRXdSMGc4clFJeGYvQW43a3IvUU1vWXB5S1dEcWNuZFltdklCYURaRTZZL0k2MHdMV3h2Qk0vUmViZXNUaGZLRWMrYzRNZWozNVZCVEJySE1qakE4SURUMEZuUWtYTWFVMjhxYWI5MmxMcTgrQ2k1bFMyZklqUWZZRHBreURyWkZiclB5YlFZNkRMcVgzNjhUKzA1UndEcDBjYmtRK2tPaEZRWDRQRkdRdStVaTNiNEd3L1Aza2RXVkFIUmRwNE9BUWphQ1NxMC9OKzdaT3BpR1NpYWNmWXgzaWFwdjN1MjdUU1dOUWoxVkhXeEs1dnpWdDZYSlFpYmdDN1lDcjVCUWpkWE1DeFRTYis3Y2NvaEJBMlZJc3VsaHM5UXU4ZDB4cnkwN2Jpc0luRnNMSUtDbUF2ZTczYWR6OTBCWnBvOU1oS1FGc1lLNUhlQk1VamZxWE1pMDAydjBUTzVHSDhuZmY1THhVZkVEY01CNjNDQlJndWpySCtmYlN0ejdPMWJDYjluU0laaFhaQTBUa3lMU0ZnNjlBdWdQVk5lU3JTcnBMS1hnd0hOc2w2OHhwc1orYUpMa2tLMEFtZTl5OFpheEJqSzgwWXNLWUZ2d2VyTHJ3aUdQQmh2QnZnTVpYMnZ3OWxoK0ZTT2p4akwxTGNjRGEyRnNTUnhmdHRvTVZpdWdlOGxxZTkwcFErTWpwajJOditTMnpKakpKdGZhZzFLdnVBRUxzSlo4K2ZNQlhZL3F0QlEwKzNxWEcwcVBQRTJ5N1REWFFCMjFLK0pRMXZEMHFmdVc4cy9DNStZdnJvWGJIaFo2T3hpbDlWTm4wVVBtai9IMmRkNElxQnJJaEpqNDlLMDJTZFlJL1pFdEtITEJ0ajFDdFBPSG5GbzRvOVpVVkNYS3NoNWZkU09ZcEgwbEtQcWNBcDRkQTZkVWpqREZOcFZuTUQ0ZnV2TUxyWG5Vc1l0dUdwVTYxeDhHVk5ycEhzL1hDcmNIRHYrTE5SUmp6blVVRHd5K3RSaWhVQ3ZPSW9HYUtCMHBBK0NGTXp4TmZGa3ZrSEt3cUlBTEhhZTR0aE1WbGdOTmRweFhZK2w4VjRoWUVtUlVoS01FelZLb1FzWFhiUzJkWHBaQzJuOS9XSUxvRHkyWnRFQnlLbHZaZDJMbzNKVlgwaWx0M0FlSys3YWc1S2kybG9Bblh5TzlqSzRWL3ozZ2pJSm5WKzc4NlBuYm9EMGltV2phM0ZsUFk3NmlvV1BuNmNNOEtwelpNWFBCQUxnaXc4dGtiaVZqYjgzc3JVSXZ4cnpOZzMzUW5MK0NmNm9oZitDQWdyb1NhcjU3QWp2RVBuWDBOaTY3WHVnRmhCNE5vVEF4R3dNS0RQVGtpek9QS3dTODAwZGpwUXB1OWNuWGE1UW5wNWJWSjhqREVsbEZzVmo3bmF1OFNHT3JtNzk1RHFzb2hrL2tIbGFRN3NxNE5VMm5YNElFL1ovWWhkeHMrdlhra2g4bktRT3FRSlVtakw4UGMyL082TlFoemFsdVZodWtzcGRrRlFwSlkxNzJYcjZvWmhWTWYvNkVnblllQVlFR2p6UjUzSVZZRnlubzNnazdEUlFSTm84WERwRmdmcTcvNDZVTmFjVGNGVTBOQTJUemRwNUxjUE02UHBhQ21sUVRmWG0zWWd1ZElTc01nWVU2UEF3eVk0TER1SHBTeXcrYWZ3eTJqTlhZejdTc2J3ejJDcHozYnVBNzZBSkZDQ3lzdlFKQnZ1NkIvYk40Ymh1ZWowb2luN2tFRkIvM1orczlwTnp6cCtEMHpGclFFUVMwTnpYQ3ZoY2phZCtheVBtTzZYV2ZlZmozd0R1dE8vRW5mUHU3NG4vM1pJSW9pem94WlpxdE1hMmtCZ3VWOG9VOWxxVURqUlNLaUhMb1NIMnQ5NDJnZzVSV3E1amtyQ3JPQXVwclhIUGg4Q21RMjBXcHQrS28yRW1qY1hIR1ExbUpxbGZITEJEbWNRaGszVkdaUVRyWW9DOHdoNllyM0tJM2ZlajFJOVA3dXRXUXVSa2NsS1BHWjFkQ1JTRHJqN0VxMmNwVEcvVXVkLzlWZzZnSUZaOEN6aVRKZnVoZ2MxVDZkNnJYeXdzNzRyOHpUVFpiUU9RU0pBK0U0WTZ1Qys0aXFQekUzaVFubVRhUXRLNzdybUtKcHVLWWUvcUF4SHNZdzIwMVRwZlFxcmFFSitqODVMOElVZ0xYWExuRVhrMDdDa0xqL1F4dlMzNHN1YlgrL1pNSVFqTnRuM3Z0NTJERHFnaS9mUmxOay9ncEtkNDE2VWFqWjFlMm5DVW5ldGVBYUJmcjZQOFlaMlN6MUZNSlhhdVZTNkwrcDZIakY0QWRZQ0JGRFZ0eUxEeHNxQzNPMFlmUENsUXJ4N3dSRWRvUUdjSUlPb3RTQm10KzhHYmhENjNRaGJPTEFqT2pnUzN1UEJHV2dZWUxITndpUytBcm1EUm9HMlFGYUtpeWd0Q0dKemtvQmkxdkR4endiejlYaS9YRHByOUw3TUJVSUt3MjBLUlhaOVVHcTFrZ0N2NHlCZnpzTWdJTGJwUGtDU29IRldsMmFyVk9NM2FqbnJSb0N5a3AxcG5aRHB1d2c3RVh5b3JkMzdqaUFKK2NDY1NTczJ5L055REVxL1pZKy9QdEdNamQ1dUp5TTNNdXp5YkVCYXJ6RDdmVDRNSWpTdjM3SHZjSGc2SjRBUWlhelcvUG9aVDE1M3plVzdIWHk0c2thUVgyQnhxOEswbnZjdWplc2ptU29SMTh0T3VhQ0ttSWR6bU9QV0E5ODBJeUZyY2VKei90M3MyY3NNVnJib09ES0VjYW00N2M1aDhYSjJxQXlQbWk4eWNZS05pZlNrWEdkQmpScllmNzg4NFNUYmFtSFgwTHFZRkJ6dzJrNTJ5bUNEWDh1UXMyd2ViWk9ud1BCVmxqWmx3Mmd1dXpsYkdhSDg4bksza2lESFh3L29kMEk3byt3bzZCVk1kNlZNV1VucnNWQ0FPNHRFNjZLT2t3SjRwT0YyRTl0dDNCL2hTWEltSkdkbUJMM0VmUjFKRVhFdjhwNFY4MnU3TWdMSnN1VnNOS0NNanRRMFgvOUpncDV4SUtZWENFNm94RGtNZXRtV3dKY2tmSXNUZHVFMFZYMVhJMUk5eE9aOW1zSmJiUjFReEhZbmcrZDcraUYxS3RuUVFDV0FWYzNIeGVkenpPbWQzQkp2OTA4NDg1SXA5TWhXYUxKT1lhc3ZkUVZ5MXc5NlNqZTJ0bXVYNGE1NDNlUGV1RzlLd1JJdEdMVUt5RkFDYWd6ZkdmWnYzdUVDNVdCTGxBSkVYYnBvRmUxUWxkUlFzSE9MVEU3TzhDaUQxdXZ3MmFPYlpnaXZXbE1vV0pOTEJpYitic2NVZ1ZMU21EVy94SE9lQU53ekcyRWdydXVrZ2tCT2J2ZEg1N0tCNVhvSHZTRmZNaGNhUURxL0xqUTEzWHhuZVFNeXM3T1ZqSGZoSTVRMjF1ZTg5cU9QcTJzVVhiZzZrUkFORVdGM3RYR3ZXWkc3VHk1eW5XdWZONGh1ZFNIbXg4T1pOVXhUWGFkZXBQRHdxOVR6N2I5RjhsVTFmSEcrbVZNYUVnZGtxOFlKckFGczNiTFhWaVpiemJJR1R3dmQ0MzZ3dnFXcHNYd0IwWGt5L084dW4xQzRjcnliTzYweG1jZTl1QXp2NWcwL1JPOVVGbC9ieG1ZQ2Vyb1owMFJ2YWRkMytDT05IakJvb2piRUVnVXZWclZqN0E2WUZRQlFzUzYwNitDaWhLTWFJVmRJVU43eTkyTmo1cHNKWlZVQ2xZVkxOaWdrRUhyRHlzTkNPZUtkV3ZXQzZZTnFjRDhIWk13OENBSCsrRklSeGZWcGlsSnM1dG9Tam0rMFh0aVB5dnFzQlJZWDR2ZlVzelh6ZkdWMWNQZVB1MHpCMTZjZTJzbVEyVU5pbVY2RERxNmlObW9ibXR4L2Q5cVcyRXJzWEdrbEVTRmxSNWdyeERueUVMMWs3MG94MkVVTlR0TlZZWDlHZ1FFSDNCS2dwRlV6dW5FNWxYamZUQkJ5UFVDdmdLcnUwT3FoOHR2SElkWVd0VEFwaFoyNVppWWt5ZFZNdDAvWEtzQUdmQkNxSm1zYzhVYzdQNmxBYlZyZjcveTNrNk9GcXdoWENrWjB2L0dkVGNGV2Q4N0lyZmZvaXp0UlFtenFyWDhNL2Njck81TVVCQTJzcFlXcG8xRVdyLy9GUjQ1eVJucmdxaVYrcWptaXBhNXl5MHd2dE5nQ3dLNUtDYzBrNmpHcFc0Y1lhUWVsb3VVS2s1WllOUDBNYjV0NnF5d3Npb091ZTM1RHllakZIbEpXUjJFUzQ4UjUxZk1lQTRya3hNVUtKUzM4TzZmMXNOejdLZjU0MElnU3dzMlMvNVR1S2FyUDlRU2x4UHJtRm1CRko0Szl2c0VuMExOeEVhY21VR2NaaW4rdW1nWXpvT3BuTEVzUmtNOTRMaCtRSzd3WFR0QS9iTjM3YU5pR1ZhaUdTblJVNFZsVDZyZ1ZjNks0RGdFcExZSjlnZ3JWYTk0K0ZrU25oZnRUNXBPWkZCYkR1MFF6TnlyVXZxQTJyQWtBQms3NE9tQk5OY3BTdDlJaG5lV0ZoYVE5ckZiNlV6U3lkOWVXazRLWVBlR09SZEIzS2d2anpJY1JWU0NTRHZpemZ1VGNia2xPUjBNc2RHVjhUNHp6cGtTazYvcWhMb2FQQ09KUGFhUWx6eWx5ZFNvd3NoT0NXaTFqdUg1b243VDF2b1FxSkR3TXNkSHd4MDJMMnRJanU2eHRsUml1SHZtbXkwdkFUemJSd3dpejdEVFdZbnVxb1RsenBMSWgvdW1tUGhQcFpqS1lnSkJTZjlDTGE5dW5lVW5sMFZqd3hsS3J0ZmlGaFpXMGVYSUhmYXFhZ3E5b0lSb1dmV202MFJNOFVjNTQya090enZmanU3WW44cmp6dllRbFBZdkZ4VGcvQzN4TmdGMEs5TWx5dFhIRVFMbjdrWVhwZWE5WTFwL3d4SVZEcnBscTlSeTdrRE1EQnVkQTBMSzRUZTIzU09HaW9VMEJZRlUvNnUrR00rRGEwa1hKbUhTc2tPdmNObUdJSHVFcVVrbGtsMGVORTJRbUFnUll2Z2x2Rk1NcndOZEpxMk9xV1RmcE5nYkpkQmNwQ0Z2QVdSb0FzK1ZmUWNqWjZMRHZRc2tFODFpOFVLNjdORTBnd3ZFRTIwTGZaN2l4eE96bTJRdDNDeHJFK3o3ZmJvUXNJdkVXRzJPaHdrb1A5c0dOQURSM2kxWTRaRmMxNTFKMVpQTU94akpLT3BueTROSUM4WU82MkRBYW1YQlhUWEI4UUVjL1VzYWtHMm96RUpBaEkzdE8vclV6MjQ1RWN0bnAvajYvOFpGYVNMMUZlSXpaNmNFN2tCV3VqR0ZabTFsdmFrS3MwMXhvTDBBcWFTd3dNYUdwRVB1V0o5Y3pxT1E1aXgzaU90QXlpMEpGU0w2eEVtNzBVVkpLZmYwYXUwMmNMall5STFTK0VPRXFGT3hBQ0h5Q01iTGVYOU1UNzJ3TndRL3VKUzRXTlVIWUlNR3pQMEwrc3NNYUp2K0tQRy9RYWpRWmlHWTRKVmlRVXlVQUJya2g5Y1pJTm95WE04ZWw2NGtEM2xqWnNk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esentation Corporate_DE V1.potx" id="{753B5FF9-D08D-44B3-ADAF-68385BEA6FCB}" vid="{598DF0DD-FC1A-4E25-B239-0020688E12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  <wetp:taskpane dockstate="right" visibility="0" width="350" row="0">
    <wetp:webextensionref xmlns:r="http://schemas.openxmlformats.org/officeDocument/2006/relationships" r:id="rId4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36C525B2-0EED-D141-B150-FAAB522506C9}">
  <we:reference id="e849ddb8-6bbd-4833-bd4b-59030099d63e" version="1.0.0.0" store="EXCatalog" storeType="EXCatalog"/>
  <we:alternateReferences>
    <we:reference id="WA200000113" version="1.0.0.0" store="de-D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3ED25F-1C03-407A-ABF7-1EE1CD23948C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5319aa8d-3f69-4e81-ac99-b3fa99fcdcb5"/>
    <ds:schemaRef ds:uri="c49287e1-5f91-4cd8-b7b2-d60eb1ae3add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125BF-9351-4A56-B5C4-1C4B4CCFA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37</Words>
  <Application>Microsoft Macintosh PowerPoint</Application>
  <PresentationFormat>Breitbild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Source Sans Pro</vt:lpstr>
      <vt:lpstr>Source Sans Pro SemiBold</vt:lpstr>
      <vt:lpstr>Benutzerdefiniertes Design</vt:lpstr>
      <vt:lpstr>Personalzahlen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Präsentation DE</dc:title>
  <dc:creator>Fabiola Thomann</dc:creator>
  <dc:description/>
  <cp:lastModifiedBy>Ren Schnüriger</cp:lastModifiedBy>
  <cp:revision>12</cp:revision>
  <cp:lastPrinted>2026-03-04T11:06:42Z</cp:lastPrinted>
  <dcterms:created xsi:type="dcterms:W3CDTF">2025-10-28T12:35:53Z</dcterms:created>
  <dcterms:modified xsi:type="dcterms:W3CDTF">2026-03-25T10:02:41Z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