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7"/>
  </p:notesMasterIdLst>
  <p:handoutMasterIdLst>
    <p:handoutMasterId r:id="rId8"/>
  </p:handoutMasterIdLst>
  <p:sldIdLst>
    <p:sldId id="357" r:id="rId5"/>
    <p:sldId id="356" r:id="rId6"/>
  </p:sldIdLst>
  <p:sldSz cx="12192000" cy="6858000"/>
  <p:notesSz cx="6858000" cy="9144000"/>
  <p:custDataLst>
    <p:tags r:id="rId9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57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48" autoAdjust="0"/>
    <p:restoredTop sz="96327" autoAdjust="0"/>
  </p:normalViewPr>
  <p:slideViewPr>
    <p:cSldViewPr showGuides="1">
      <p:cViewPr varScale="1">
        <p:scale>
          <a:sx n="127" d="100"/>
          <a:sy n="127" d="100"/>
        </p:scale>
        <p:origin x="80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36936383019847"/>
          <c:y val="8.1499971079742731E-2"/>
          <c:w val="0.72449622237525602"/>
          <c:h val="0.5730931298541039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Pt>
            <c:idx val="7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08F-6045-9D0C-950E15199E3C}"/>
              </c:ext>
            </c:extLst>
          </c:dPt>
          <c:dLbls>
            <c:dLbl>
              <c:idx val="0"/>
              <c:layout>
                <c:manualLayout>
                  <c:x val="1.6459738872240896E-2"/>
                  <c:y val="2.25413259732025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layout>
                <c:manualLayout>
                  <c:x val="-4.0897309512529026E-2"/>
                  <c:y val="-2.32605674406277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5.7930475378893849E-3"/>
                  <c:y val="-4.65211348812538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0" tIns="19050" rIns="360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5.8383123258291869E-2"/>
                      <c:h val="4.24776423821458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layout>
                <c:manualLayout>
                  <c:x val="-4.6009473201595159E-2"/>
                  <c:y val="8.60640995303196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0" tIns="0" rIns="36000" bIns="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layout>
                <c:manualLayout>
                  <c:x val="4.6860959141307376E-17"/>
                  <c:y val="0.12328100743532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0" tIns="0" rIns="0" bIns="0" anchor="ctr" anchorCtr="0">
                  <a:spAutoFit/>
                </a:bodyPr>
                <a:lstStyle/>
                <a:p>
                  <a:pPr algn="just"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dLbl>
              <c:idx val="7"/>
              <c:layout>
                <c:manualLayout>
                  <c:x val="4.8565555046128223E-2"/>
                  <c:y val="8.37380427862570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000" tIns="0" rIns="0" bIns="0" anchor="ctr" anchorCtr="0">
                  <a:spAutoFit/>
                </a:bodyPr>
                <a:lstStyle/>
                <a:p>
                  <a:pPr algn="l"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B08F-6045-9D0C-950E15199E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Tabelle1!$A$2:$A$9</c:f>
              <c:strCache>
                <c:ptCount val="8"/>
                <c:pt idx="0">
                  <c:v>  7 536  Flugreisen</c:v>
                </c:pt>
                <c:pt idx="1">
                  <c:v>  6 930  Energie</c:v>
                </c:pt>
                <c:pt idx="2">
                  <c:v>  3 997  Pendelverkehr</c:v>
                </c:pt>
                <c:pt idx="3">
                  <c:v>  3 526  Verpflegung</c:v>
                </c:pt>
                <c:pt idx="4">
                  <c:v>      835  Abfall</c:v>
                </c:pt>
                <c:pt idx="5">
                  <c:v>      106  Fahrzeugflotte</c:v>
                </c:pt>
                <c:pt idx="6">
                  <c:v>         81  Wasser</c:v>
                </c:pt>
                <c:pt idx="7">
                  <c:v>         63 Herstellung Papier</c:v>
                </c:pt>
              </c:strCache>
            </c:strRef>
          </c:cat>
          <c:val>
            <c:numRef>
              <c:f>Tabelle1!$B$2:$B$9</c:f>
              <c:numCache>
                <c:formatCode>General</c:formatCode>
                <c:ptCount val="8"/>
                <c:pt idx="0">
                  <c:v>7536</c:v>
                </c:pt>
                <c:pt idx="1">
                  <c:v>6930</c:v>
                </c:pt>
                <c:pt idx="2">
                  <c:v>3997</c:v>
                </c:pt>
                <c:pt idx="3">
                  <c:v>3526</c:v>
                </c:pt>
                <c:pt idx="4">
                  <c:v>835</c:v>
                </c:pt>
                <c:pt idx="5">
                  <c:v>106</c:v>
                </c:pt>
                <c:pt idx="6">
                  <c:v>81</c:v>
                </c:pt>
                <c:pt idx="7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8753426179435176E-2"/>
          <c:y val="0.6812077958985524"/>
          <c:w val="0.8424931476411297"/>
          <c:h val="0.307421081273802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EF-7343-B8B4-2BB24C29F8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EF-7343-B8B4-2BB24C29F8E5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DEF-7343-B8B4-2BB24C29F8E5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DEF-7343-B8B4-2BB24C29F8E5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DEF-7343-B8B4-2BB24C29F8E5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DEF-7343-B8B4-2BB24C29F8E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DEF-7343-B8B4-2BB24C29F8E5}"/>
              </c:ext>
            </c:extLst>
          </c:dPt>
          <c:dLbls>
            <c:dLbl>
              <c:idx val="0"/>
              <c:layout>
                <c:manualLayout>
                  <c:x val="-5.8789882424260476E-2"/>
                  <c:y val="7.67598725540689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CDEF-7343-B8B4-2BB24C29F8E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CDEF-7343-B8B4-2BB24C29F8E5}"/>
                </c:ext>
              </c:extLst>
            </c:dLbl>
            <c:dLbl>
              <c:idx val="2"/>
              <c:layout>
                <c:manualLayout>
                  <c:x val="9.7291891460228028E-2"/>
                  <c:y val="6.04774753456300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7.5586815660303425E-2"/>
                      <c:h val="2.97645517743600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DEF-7343-B8B4-2BB24C29F8E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CDEF-7343-B8B4-2BB24C29F8E5}"/>
                </c:ext>
              </c:extLst>
            </c:dLbl>
            <c:dLbl>
              <c:idx val="4"/>
              <c:layout>
                <c:manualLayout>
                  <c:x val="2.8878814835719637E-4"/>
                  <c:y val="9.07162130184450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CDEF-7343-B8B4-2BB24C29F8E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CDEF-7343-B8B4-2BB24C29F8E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CDEF-7343-B8B4-2BB24C29F8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miter lim="800000"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Tabelle1!$A$2:$A$6</c:f>
              <c:strCache>
                <c:ptCount val="5"/>
                <c:pt idx="0">
                  <c:v>  63.2  Elektrizität</c:v>
                </c:pt>
                <c:pt idx="1">
                  <c:v>  33.9  Fernwärme</c:v>
                </c:pt>
                <c:pt idx="2">
                  <c:v>    0.7  Heizöl</c:v>
                </c:pt>
                <c:pt idx="3">
                  <c:v>    9.1  Gas</c:v>
                </c:pt>
                <c:pt idx="4">
                  <c:v>    0.1  Holz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63.2</c:v>
                </c:pt>
                <c:pt idx="1">
                  <c:v>33.9</c:v>
                </c:pt>
                <c:pt idx="2">
                  <c:v>0.7</c:v>
                </c:pt>
                <c:pt idx="3">
                  <c:v>9.1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DEF-7343-B8B4-2BB24C29F8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7101203067282997"/>
          <c:y val="0.74222804000964127"/>
          <c:w val="0.43309725753402772"/>
          <c:h val="0.196937151045699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08.04.26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08.04.26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5301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08.04.26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de-CH" dirty="0"/>
              <a:t>Bildlegende hinzufügen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3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Kapiteltitel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Vorname 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08.04.26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710544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Zweite Ebene (Untertitel)</a:t>
            </a:r>
          </a:p>
          <a:p>
            <a:pPr lvl="2"/>
            <a:r>
              <a:rPr lang="de-CH" noProof="0" dirty="0"/>
              <a:t>Dritte Ebene (Vorname Name/Datum)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Vorname Name</a:t>
            </a:r>
          </a:p>
          <a:p>
            <a:pPr lvl="0"/>
            <a:r>
              <a:rPr lang="de-CH" noProof="0" dirty="0"/>
              <a:t>Funktion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/>
              <a:t>Vorname Name</a:t>
            </a:r>
          </a:p>
          <a:p>
            <a:pPr lvl="0"/>
            <a:r>
              <a:rPr lang="de-CH" noProof="0"/>
              <a:t>Funktion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de-CH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Titel hinzufügen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de-DE" dirty="0"/>
              <a:t>Inhalt hinzufügen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2738813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Titel hinzufügen</a:t>
            </a:r>
          </a:p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Inhalt hinzufügen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/>
              <a:t>Inhalt hinzufügen</a:t>
            </a:r>
          </a:p>
          <a:p>
            <a:pPr lvl="1"/>
            <a:r>
              <a:rPr lang="de-CH"/>
              <a:t>Zweite </a:t>
            </a:r>
            <a:r>
              <a:rPr lang="de-CH" noProof="0"/>
              <a:t>Ebene</a:t>
            </a:r>
            <a:endParaRPr lang="de-CH" noProof="0" dirty="0"/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>
              <a:tabLst>
                <a:tab pos="1704975" algn="l"/>
              </a:tabLst>
            </a:pPr>
            <a:r>
              <a:rPr lang="de-CH" dirty="0"/>
              <a:t>Kontakt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Titel hinzufügen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CH" noProof="0" dirty="0"/>
              <a:t>Quelle hinzufügen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898839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Text hinzufügen</a:t>
            </a:r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Titel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5722937" cy="621975"/>
          </a:xfrm>
        </p:spPr>
        <p:txBody>
          <a:bodyPr/>
          <a:lstStyle/>
          <a:p>
            <a:r>
              <a:rPr lang="de-CH" dirty="0"/>
              <a:t>Kapiteltitel hinzufügen</a:t>
            </a:r>
            <a:endParaRPr lang="de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de-CH" dirty="0"/>
              <a:t>Inhalt hinzufügen</a:t>
            </a:r>
          </a:p>
          <a:p>
            <a:pPr lvl="1"/>
            <a:r>
              <a:rPr lang="de-CH" dirty="0"/>
              <a:t>Zweite </a:t>
            </a:r>
            <a:r>
              <a:rPr lang="de-CH" noProof="0" dirty="0"/>
              <a:t>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Kapiteltitel hinzufügen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Quelle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Titel hinzufügen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 dirty="0"/>
              <a:t>Inhalt hinzufügen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  <a:p>
            <a:pPr lvl="3"/>
            <a:r>
              <a:rPr lang="de-CH" noProof="0" dirty="0"/>
              <a:t>Vierte Ebene</a:t>
            </a:r>
          </a:p>
          <a:p>
            <a:pPr lvl="4"/>
            <a:r>
              <a:rPr lang="de-CH" noProof="0" dirty="0"/>
              <a:t>Fünfte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5" y="6424761"/>
            <a:ext cx="100158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dirty="0">
                <a:latin typeface="Source Sans Pro SemiBold" panose="020B0603030403020204" pitchFamily="34" charset="0"/>
              </a:rPr>
              <a:t>Universität Zürich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3248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6"/>
            </p:custDataLst>
          </p:nvPr>
        </p:nvSpPr>
        <p:spPr>
          <a:xfrm>
            <a:off x="14292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Organisationseinheit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8.04.2026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7" r:id="rId2"/>
    <p:sldLayoutId id="2147483683" r:id="rId3"/>
    <p:sldLayoutId id="2147483698" r:id="rId4"/>
    <p:sldLayoutId id="2147483695" r:id="rId5"/>
    <p:sldLayoutId id="2147483659" r:id="rId6"/>
    <p:sldLayoutId id="2147483669" r:id="rId7"/>
    <p:sldLayoutId id="2147483661" r:id="rId8"/>
    <p:sldLayoutId id="2147483674" r:id="rId9"/>
    <p:sldLayoutId id="2147483699" r:id="rId10"/>
    <p:sldLayoutId id="2147483675" r:id="rId11"/>
    <p:sldLayoutId id="2147483697" r:id="rId12"/>
    <p:sldLayoutId id="2147483671" r:id="rId13"/>
    <p:sldLayoutId id="2147483682" r:id="rId14"/>
    <p:sldLayoutId id="2147483684" r:id="rId15"/>
    <p:sldLayoutId id="2147483677" r:id="rId16"/>
    <p:sldLayoutId id="2147483672" r:id="rId17"/>
    <p:sldLayoutId id="2147483679" r:id="rId18"/>
    <p:sldLayoutId id="2147483685" r:id="rId19"/>
    <p:sldLayoutId id="2147483680" r:id="rId20"/>
    <p:sldLayoutId id="2147483681" r:id="rId21"/>
    <p:sldLayoutId id="2147483686" r:id="rId22"/>
    <p:sldLayoutId id="2147483687" r:id="rId23"/>
    <p:sldLayoutId id="2147483691" r:id="rId24"/>
    <p:sldLayoutId id="2147483690" r:id="rId25"/>
    <p:sldLayoutId id="2147483696" r:id="rId26"/>
    <p:sldLayoutId id="2147483688" r:id="rId27"/>
    <p:sldLayoutId id="2147483692" r:id="rId28"/>
    <p:sldLayoutId id="2147483670" r:id="rId29"/>
    <p:sldLayoutId id="2147483700" r:id="rId30"/>
    <p:sldLayoutId id="2147483678" r:id="rId31"/>
    <p:sldLayoutId id="2147483693" r:id="rId32"/>
    <p:sldLayoutId id="2147483663" r:id="rId33"/>
    <p:sldLayoutId id="2147483664" r:id="rId34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feld 19">
            <a:extLst>
              <a:ext uri="{FF2B5EF4-FFF2-40B4-BE49-F238E27FC236}">
                <a16:creationId xmlns:a16="http://schemas.microsoft.com/office/drawing/2014/main" id="{7DC7A933-6560-FEE7-1521-0AFACA1B71E7}"/>
              </a:ext>
            </a:extLst>
          </p:cNvPr>
          <p:cNvSpPr txBox="1"/>
          <p:nvPr/>
        </p:nvSpPr>
        <p:spPr>
          <a:xfrm>
            <a:off x="269875" y="811403"/>
            <a:ext cx="3761876" cy="5429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Energiebedarf 2024</a:t>
            </a:r>
          </a:p>
          <a:p>
            <a:r>
              <a:rPr lang="de-CH" sz="1000" b="1" dirty="0"/>
              <a:t>(in GWh) </a:t>
            </a:r>
            <a:endParaRPr lang="de-CH" sz="1000" dirty="0"/>
          </a:p>
          <a:p>
            <a:endParaRPr lang="de-CH" sz="1000" b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27AC1E0-DF9D-78C2-A056-00F00657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Nachhaltigkeit </a:t>
            </a:r>
            <a:br>
              <a:rPr lang="de-CH" dirty="0"/>
            </a:br>
            <a:r>
              <a:rPr lang="de-CH" dirty="0"/>
              <a:t>  </a:t>
            </a:r>
            <a:br>
              <a:rPr lang="de-CH" dirty="0"/>
            </a:br>
            <a:endParaRPr lang="de-DE" dirty="0"/>
          </a:p>
        </p:txBody>
      </p:sp>
      <p:graphicFrame>
        <p:nvGraphicFramePr>
          <p:cNvPr id="6" name="Diagramm 5" descr="Ein Kreisdiagramm mit 2 Kategorien.">
            <a:extLst>
              <a:ext uri="{FF2B5EF4-FFF2-40B4-BE49-F238E27FC236}">
                <a16:creationId xmlns:a16="http://schemas.microsoft.com/office/drawing/2014/main" id="{46372BAE-E583-C3AC-6097-0D1EFA822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832113"/>
              </p:ext>
            </p:extLst>
          </p:nvPr>
        </p:nvGraphicFramePr>
        <p:xfrm>
          <a:off x="5754117" y="941939"/>
          <a:ext cx="5256584" cy="5584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BA5654-74AB-C398-7CFE-E18BA74FD98F}"/>
              </a:ext>
            </a:extLst>
          </p:cNvPr>
          <p:cNvSpPr txBox="1"/>
          <p:nvPr/>
        </p:nvSpPr>
        <p:spPr>
          <a:xfrm>
            <a:off x="6744072" y="811403"/>
            <a:ext cx="3761876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Treibhausgasemissionen 2024 </a:t>
            </a:r>
          </a:p>
          <a:p>
            <a:r>
              <a:rPr lang="de-CH" sz="1000" b="1" dirty="0"/>
              <a:t>(in t </a:t>
            </a:r>
            <a:r>
              <a:rPr lang="de-CH" sz="1000" b="1" dirty="0" err="1"/>
              <a:t>CO₂e</a:t>
            </a:r>
            <a:r>
              <a:rPr lang="de-CH" sz="1000" b="1" dirty="0"/>
              <a:t>)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C30A00E7-9CD2-4D57-00AB-2D5B371B67E5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CF3E3DA7-B810-6D3C-3773-B86EF73AF114}"/>
              </a:ext>
            </a:extLst>
          </p:cNvPr>
          <p:cNvSpPr txBox="1">
            <a:spLocks/>
          </p:cNvSpPr>
          <p:nvPr/>
        </p:nvSpPr>
        <p:spPr>
          <a:xfrm>
            <a:off x="7487866" y="2634163"/>
            <a:ext cx="1645069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400"/>
              </a:lnSpc>
              <a:buNone/>
            </a:pPr>
            <a:r>
              <a:rPr lang="de-CH" sz="4400" b="1" dirty="0">
                <a:solidFill>
                  <a:srgbClr val="0027A4"/>
                </a:solidFill>
                <a:effectLst/>
                <a:latin typeface="Source Sans Pro" panose="020B0503030403020204" pitchFamily="34" charset="0"/>
              </a:rPr>
              <a:t>23 074</a:t>
            </a:r>
            <a:endParaRPr lang="de-CH" sz="4400" dirty="0">
              <a:solidFill>
                <a:srgbClr val="0027A4"/>
              </a:solidFill>
              <a:effectLst/>
              <a:latin typeface="Source Sans Pro" panose="020B0503030403020204" pitchFamily="34" charset="0"/>
            </a:endParaRPr>
          </a:p>
        </p:txBody>
      </p: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811D3819-82C7-E62D-E9CE-1778CB88A953}"/>
              </a:ext>
            </a:extLst>
          </p:cNvPr>
          <p:cNvSpPr txBox="1">
            <a:spLocks/>
          </p:cNvSpPr>
          <p:nvPr/>
        </p:nvSpPr>
        <p:spPr>
          <a:xfrm>
            <a:off x="7554316" y="3215043"/>
            <a:ext cx="1512167" cy="6460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in t </a:t>
            </a:r>
            <a:r>
              <a:rPr lang="de-CH" sz="1500" b="1" dirty="0" err="1"/>
              <a:t>CO₂e</a:t>
            </a:r>
            <a:r>
              <a:rPr lang="de-CH" sz="1500" b="1" dirty="0"/>
              <a:t> </a:t>
            </a:r>
            <a:endParaRPr lang="de-CH" sz="1500" dirty="0"/>
          </a:p>
        </p:txBody>
      </p:sp>
      <p:cxnSp>
        <p:nvCxnSpPr>
          <p:cNvPr id="14" name="Gerader Verbinder 15">
            <a:extLst>
              <a:ext uri="{FF2B5EF4-FFF2-40B4-BE49-F238E27FC236}">
                <a16:creationId xmlns:a16="http://schemas.microsoft.com/office/drawing/2014/main" id="{5CD17C5A-D9FA-FAF0-08BD-6C681AE34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54317" y="3140972"/>
            <a:ext cx="1512168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m 18" descr="Ein Kreisdiagramm mit 2 Kategorien.">
            <a:extLst>
              <a:ext uri="{FF2B5EF4-FFF2-40B4-BE49-F238E27FC236}">
                <a16:creationId xmlns:a16="http://schemas.microsoft.com/office/drawing/2014/main" id="{F1D113BD-DEE6-E5D4-8B84-255A5900C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713290"/>
              </p:ext>
            </p:extLst>
          </p:nvPr>
        </p:nvGraphicFramePr>
        <p:xfrm>
          <a:off x="189001" y="745695"/>
          <a:ext cx="430765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Inhaltsplatzhalter 6">
            <a:extLst>
              <a:ext uri="{FF2B5EF4-FFF2-40B4-BE49-F238E27FC236}">
                <a16:creationId xmlns:a16="http://schemas.microsoft.com/office/drawing/2014/main" id="{C0BD235D-3443-B8FB-8E3D-4B2A6EB990E4}"/>
              </a:ext>
            </a:extLst>
          </p:cNvPr>
          <p:cNvSpPr txBox="1">
            <a:spLocks/>
          </p:cNvSpPr>
          <p:nvPr/>
        </p:nvSpPr>
        <p:spPr>
          <a:xfrm>
            <a:off x="1320353" y="2515821"/>
            <a:ext cx="144016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107</a:t>
            </a:r>
          </a:p>
        </p:txBody>
      </p:sp>
      <p:sp>
        <p:nvSpPr>
          <p:cNvPr id="22" name="Inhaltsplatzhalter 6">
            <a:extLst>
              <a:ext uri="{FF2B5EF4-FFF2-40B4-BE49-F238E27FC236}">
                <a16:creationId xmlns:a16="http://schemas.microsoft.com/office/drawing/2014/main" id="{B11041B2-5F94-F765-536F-0FFF8C2846EB}"/>
              </a:ext>
            </a:extLst>
          </p:cNvPr>
          <p:cNvSpPr txBox="1">
            <a:spLocks/>
          </p:cNvSpPr>
          <p:nvPr/>
        </p:nvSpPr>
        <p:spPr>
          <a:xfrm>
            <a:off x="1320353" y="3143032"/>
            <a:ext cx="12600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in GWh </a:t>
            </a:r>
            <a:endParaRPr lang="de-CH" sz="1500" dirty="0"/>
          </a:p>
        </p:txBody>
      </p:sp>
      <p:cxnSp>
        <p:nvCxnSpPr>
          <p:cNvPr id="23" name="Gerader Verbinder 15">
            <a:extLst>
              <a:ext uri="{FF2B5EF4-FFF2-40B4-BE49-F238E27FC236}">
                <a16:creationId xmlns:a16="http://schemas.microsoft.com/office/drawing/2014/main" id="{7CCE07F3-0C87-94AD-4028-023171719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20353" y="3105989"/>
            <a:ext cx="1260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34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feld 23">
            <a:extLst>
              <a:ext uri="{FF2B5EF4-FFF2-40B4-BE49-F238E27FC236}">
                <a16:creationId xmlns:a16="http://schemas.microsoft.com/office/drawing/2014/main" id="{9E37AA5D-FB49-D84E-5A0C-0BB32890330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700" dirty="0"/>
              <a:t>Quelle: UZH-Jahresbericht 2025</a:t>
            </a:r>
          </a:p>
        </p:txBody>
      </p:sp>
      <p:sp>
        <p:nvSpPr>
          <p:cNvPr id="60" name="Titel 2">
            <a:extLst>
              <a:ext uri="{FF2B5EF4-FFF2-40B4-BE49-F238E27FC236}">
                <a16:creationId xmlns:a16="http://schemas.microsoft.com/office/drawing/2014/main" id="{8993F316-FC57-AE7C-B4A5-83741DB32A76}"/>
              </a:ext>
            </a:extLst>
          </p:cNvPr>
          <p:cNvSpPr txBox="1">
            <a:spLocks/>
          </p:cNvSpPr>
          <p:nvPr/>
        </p:nvSpPr>
        <p:spPr>
          <a:xfrm>
            <a:off x="271463" y="245269"/>
            <a:ext cx="11650662" cy="5310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2400" b="1" kern="1200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/>
              <a:t>Nachhaltigkeit </a:t>
            </a:r>
          </a:p>
          <a:p>
            <a:pPr>
              <a:buFontTx/>
            </a:pPr>
            <a:r>
              <a:rPr lang="de-CH" dirty="0"/>
              <a:t>  </a:t>
            </a:r>
            <a:br>
              <a:rPr lang="de-CH" dirty="0"/>
            </a:br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9091901-DE2F-A858-5723-BB3BC6BE7D8F}"/>
              </a:ext>
            </a:extLst>
          </p:cNvPr>
          <p:cNvSpPr txBox="1"/>
          <p:nvPr/>
        </p:nvSpPr>
        <p:spPr>
          <a:xfrm>
            <a:off x="269875" y="811403"/>
            <a:ext cx="6323658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Entwicklung Energiebedarf </a:t>
            </a:r>
            <a:endParaRPr lang="de-CH" dirty="0"/>
          </a:p>
          <a:p>
            <a:r>
              <a:rPr lang="de-CH" sz="1000" b="1" dirty="0"/>
              <a:t>(in GWh) </a:t>
            </a:r>
            <a:endParaRPr lang="de-CH" sz="1000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6BE6BB6-2B4F-0F13-7B7D-02986BE02D3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69588" y="1366624"/>
            <a:ext cx="9145013" cy="431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746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ESIGNSETTINGS_SIZE" val="1"/>
  <p:tag name="HTTP://SCHEMA.OFFICEATWORK365.COM/2015/DESIGNSETTINGS_0" val="b2ZmaWNlYXR3b3JrRG9jdW1lbnRQYXJ0OlUyRnNkR1ZrWDE5eVowUitSaGQzbjFhOHB0aEJxNWt2Z2dtbWE4TXgxNWtNOGZvVmlSZEdVZXV4UWpCUWcrL1laZElhc3RmV25ERFduOCtyWmRmSDlBPT0"/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EVALUATION_SIZE" val="1"/>
  <p:tag name="HTTP://SCHEMA.OFFICEATWORK365.COM/2015/EVALUATION_0" val="b2ZmaWNlYXR3b3JrRG9jdW1lbnRQYXJ0OlUyRnNkR1ZrWDEvSGp5cmFoTEMvR2J0bDJkTS9nTy9iRDNZTlJZMXI5MllCTittYjlzWFBQeVZzYmNKMkYwNDk1WktqaTd4T3BBYm10Q2M0NTZETGhUQU8rMkIrYmtWNFFwRW9OV2FBa2lxUkcvckhZZjFCbk8rWHFTK0NlVHBPNXc1R05mMTNORkNld0ZobElEK0RpUmtoYjhkT0xSNWRjZUdVSDFtU0wwK1F0OXlOU2Z5RTNCcGMxY2EwNGZuZGN2SENBaElPSmpVWHBRcVZaVkk2cS96aDdIZGlucWRMUjVMWkJ5a1pzSVF1Z2pnUVlvSmRoOVRMbFZsLzQwYXRlb0Z5K1QvSUNZVU9yb0xuN0t5VWlSTktNamYyZU1EcDZuRkhEWkM5ZmpDbkx1TDhiNVd0Y25QRERqMndhaEx4RG8wd0NNTW9PUEFwK3dwL29KSkFweHVma0ZLYjFQTHpZaXJnUEZacU9Jd01Hc1Btc0UvbVFoL0kzMFJ5NmxObXdWZ3VTZ0RtQ1FYOWRoMG5rK1FQTXBRZzZBZHVOb3JvbmtoM202Ui9MeklQRVBnekd4SG1rRVVoQkIyckNHTVVScWJOajJ3UnozK1NIeGp2UWNaR3o2NDZWNGZ3YkdtZVl2Qi84MFhYM1cwVUNhajE5ZTBjVFRtMlpZMk5QQkNNdVlwY1hpS0QrUlV5ZkNuZFZHVGZQamViQXRmcVZ5Rzd3MVFjQUJUN0gyUTgza2E3RTR6T21PQTFXaGpibVNldEUyN3Z4b3ZObkFWQnJnWmhsclRjL0FVSnZTLzl2eEFrQnYvZjRnNWFqbFgrQzQ3cTA4TzRkZkJDREdVMTUyc29DbzVYV0FzQjZqQWZYKzZReG4yM1dlTWwxVENzS2FwSzZ2ZlhtYStJT1h0cW5jTDVBWHlMT3lzU3F0RWhwRTdlUEh1MW1qYzV6SE93OHBqMXNYT2FkZXJMR1BQb0xnTlNlTmk2U0ZXbmttUGtPQm00dXdDdWgrSmgrU1M1aTVlQjhBSHh2ejJ0L29SaGoxT2Y4Wm0vR1paTnBGeW9EQTQ2TlJlODVXSmQxdVhsbWFOYndOdWxGVjZBYTlUYzBsRGwzbnk3aHlSbkJwOWFMQllBYUlZd1M1YkJGYU1ORUtOZjVDYytIYjBFNUFiY3ROdVZLZUltV0RZRWVSbGI1WVVSR2Q2THo0LzhXalpncFBSeVJlRjdhc3J3dUtoNTRiZGFJNk8vRlZ3d3YzN3l4ZWFsUm5EZTZUQVJtNStOVzFCOHpzZ1ZET0tCZXpRaXcvOGpMUGJWSmVtUFBBTlJHZDZzRkVyS1NtUzdRVEJ2REhIUzNGQW1nUkRFamVaSGIzaVUzT1lHOU5sZUtDbTEyVUtCQzJ1VXZ4cC9mbVRqMlErU2twMWdzZDUySzFlTnRkd0p4R2l0ZUxhMkVPU3hNK0ViSTlCenA2UmRmUGMzTEorbXJGbWcwV2RZY2UxdExBSUFpaUlQc3VUNmxiSDFyUlJsWTgrQWpPZlBVUmlaS28vL2ZFUnlpREZXWTdMWHNQL1gvQ3BaSjZuTXNUZHJzcTJxRFhuTG9lK1lPYlFxWTltQVhWaDFkdFRHSDg4YjUwK0tjeFlaejZuZE4zWVBzOUk4Q3EwTFVOSkU5bk9BMjJjL094VEpvRzhva0hTamRueXhXdHlOODJtL1puajk3S2FPVHlXdURyTUlhdVVIZGxlVHJjQkNpa2Q5WlFVN3ZPOVpMNmV1VG9lbFdZekFYMDAyWHd2Zzh6UUc2VzBXYXQwTklXSlNHbGlkdTBaTUQ3UU1nMkpSdVcybThKVStjQmVvbjFrc3R0ZUZkRTkvYzR1bGhjTjNuZHV0bmp2dStPUXRueU9SSjc0Q0lKbEFSUjJKVHFTRk9rd3kwVTc1WFJKUFRsMkE5Vmc1YmY0R1JMN0xmQnBhWVo1RGF2OS9nbGRqSkJwQ1hscFF6RTlOSVR2cEM4cThaalo2TisvTXYxVWpaN2gzN3pYR2pwcHdXakpsWWNtQTBYYXZDRWI3cm9oZDFCcGFSK09Cbi9IdmR5eklFVlpXYkNDeUpQTituUjRhVE42dThScCt3K1AyaVkySS9OQ3pFUmttKzBNL0ljNC9mbVBMMloxOHBDS1NkYml1SmozcENTSzRPMDNTRmhEYWJCc3k1dEdoYndvaVFqZ2ZOMUFEQ29qczlCWUlJTVZpeEU4ZERYSGt6QWRlcDM4SERHTnR6SlZTMnV0eityN3lJaGlTcnpCOGhiSlA4am9jWWk3TDQ1dUhMUkF0bkFhaFh2TUdzSHhIRlpiNU1OemE0a0lqcitad01PTFdBYVRXZXQ3UlgrSWNJRHl5TGdTUWs4a2xIOGVyTm9Wb0JtbWE2RlUzK0lZY05tSUJ6WEhhdWlxUGFWcmRGeWJGbXMydkpzaG5PbjlxVHZDa1ZmZ3JjNHZVaXhuRkRaMDNYNkpERG1BNGxGZjA2T09BNUlESWVheTVlT2JoQ1MxS292eVJCNHZoWGFyK3ZoSXBYZnlnRHJONXVYd2Q4a2FEMy9TWTVGUHlQWUNCekMzcnZHNGdxWTFPQjdHSjB3Q0VBZ3UzZUlKN0g5R0NLazdicWpZOGJkMGIrWTVhYXN5cDd6MWdyMXQwTjQ0cmt4NHNKSDBUMHBMcytqUk1LSkY0ZVRKMWg3S1ZSM0dnL00zdHMxanp2cFhDK2dFNnJFa0orb3BZQzRMbFZYQmxKbXFnNGMybEVHK0NhSWhnUEc5d01OOU1vdjNEdXk0YjRHSmNIUHB4SWpUeFNIZ0pRQmN4eFdETEtLM1crSFZpcEdEN2d3aWRoN2RFNVROcTJYWFozOGRhWU9XeGE2dlNJb1llK2VtTFBxeld2bnhKZUxwRVd0b2F3aERjOEJJOExCS2FWWjY2dXg5a00yQ2x4NithNkI3VVFXL3RpOUFTdW9rd3I2VGxhcW1xQWdYUXo5VlVSV3QzTitING1VMlpROGZNMzZGU1ZTOG1rVW9ndmNIbE81Z0pUTURqUDNTSDNDT1Z0dHBRUXRyNDhraSs1Q3k5VE11NFF1QnRkb0kzZXkvOVp2UnVyRDNHSUI0dHo2UlJpQVR5SEVJZnBMdjE5Y2tNRnc5YVUzRVJJM1l1bDRNUnFQTStaYmtpMFJEMHRmcmR0NFc4R3drVFVzWWMwelBObGV2RUk1ZjYxRjBoRUtFRjNZOHJNZmt1VUVjeWc0azJ5K29qUVJHdGxVaDA5SUM2YkNoMUl1TUhyYnpBcGhFd2dFZ2ZxTzBFUDg1Z2tsRzY4VmpPSUx4TGlUSHNXTzdkQURoYnA2NHAxWDBnSWc4cE9mRXFwbkpXSjFYNzdQeWI0NHdxV1BJUUFlWVF3eW44OVNhVldmamNpQllDeTVuU3ltaWtzYnNPSEVNc1hXSjZFVHlHRFRpaU5xRVpMNVdKRUwyUnRMbFB5NnVMdFpscDJBMWowTUhxY1Bvc3ZRNU9HN3Vtd3BpWC9ySzQ1dVpmeFVUSzRhTzl4RjVTaUErYzRURHU4dEpydk8zQWJMbFR4NjJhUWVRdmxaNUd0NFJ1a090MWx5Ykxqa0VvZURjUmVaVVRFNFV5K1QzRlozVWpsTW1PVFNpMk1WSG9FSmFMZ29Bcnd1OTJKTzdKT2VVZDNkT3FoNmgwbXhYTzA5VVptemh6UXVoV2ozUEo3RC9GcmV2NStUSTFLaUFHQ1cyZU13SjlaMERzVFZTVXlaRVhFc1RtbXZ2bHJwcU8rbDAybThCUDJ2YjVrTUVaQlF4M0QxNVJGQ25OVTN5bHQ4TjJ4bE84Yk5NN0FwbHlHNHpaeXV4YXh1QmpMNXRsdXZZbEEySCtEUmtNclRBZ0h0bVkwZ2NwcUM5cTArTW8veGJwYTY5alBuMndDQm9HNzREM3BzWUpJU1c1REpjQlMxeHVvUWNRVzdhQnBWdkh6TThiUkxYaFlNMHJ4UXN2bFRML0VQL3ZhdHNuU21DYlkxK1ZORXM0SWVKTytoY3EzWFhoY0gvWWFjckttT2hIMVpjbDZ6SzgyTmFjOHdJTWpOWUt6WEVSU0luL3Y1c2xHYzVGY3lUaWV4NWFxREZiQXZFb2NUOGJTMUhjT1ZWRGgvL25uU1BJQmVxL1FGUkp0eTQ0bmpmTUx2L3FMNjFlUjlEemc3c05oRXRNVndqczZqaEZNYjJSMlRWQ3Z3TjhNRUVxOUtLL1A3d3BFYXF5OWlIZVdpaXRvQVZQYUhZYmdnUGVtaHQzRnU2Ymg4c3pLK0dML1E0Zkc5YUlvY05KTWJCWkg2L2lvNmE3Wm1ia3Z0V0FocUR5ZUwrTzJYV1pyNUQ4RW9QU3JFUFF2dDRxd2Y4WVZmOGZzeVlxdnRqWTc5VEZUZ2hWenAzQ3JXT1RZMmNrSVNDRGl4RHJ6T3FoQzJ5Y1FlUWpnNHFlTmQrRndpVnYvVUl1VFdCZEZCSXpkdGE0OC9ZQVV1RGpzRC92Tmk1VTlpWHhUcXRWS0psY1ZFdlcwT1RYSlFmUXRReG9SeXdSeC9kektucmdYQS82cU12TlUyMDhkbXZqZWdFYVdFVk9IK2FiU2NFYlJPNTRTTDhETWVVQVFHTVZjVGtRaFc5eng5VGF6cGdZbHNNU1grTmZ2UkdjWk1ZWGwrVk1FN0FUMkJVQW13UENTVUlSNzJ4YUtGY1IyMGxYek1lK1VRR0NqaTVLRW5xZEFQUlVrQ3l0ZzBNVERGRUl0cmVQM0xrYlUrczN0SGU5U2x4S0src3dZK0FETkRHOTR2MTdjS3l0OUdzcjdDdFlWMFNqQnNUV0ZwUWE4WkxjcW00ZVZuejBzRjdMTWxnK01ZTGtKM0JocGhqbUxRcHlGekFCSU5ORmNLb2ZDTU5UOEVmS3VTSncvZ0R5ZW5PS2pDT0pYdU9UblhoNGh0QmJ5bUFWZUJMT3JoaFdwOXM1MXcxNFo4NWVOVmdyeExIMTEwbiswajZQRE8vREJDT09OT1RMZjM1V054Mm44QWJFbk8vUFIrSnpYZW9HSFZaa3plVUtwRi9SNVJ0UUoxNjNVMGZiQkZLS0VYSXRNSlo0TWFvMW1PWmJqRXFTbFkwakVremRIby9KdWtkeVdQN3l5UXZUMEtPQWlLd1ZmQ3hSWlpidmtZSk9kTUlCcWdLNkx5bWVoc1l6Q1A2cTcybzZpMjVMV3YvZ3N2SUVVMDE2V2t0Qm5NbER3YWNTL0I5UHQvWnA3WitWOU4yd1JBbUxHVldOWnUzUDRjYkFBRUhWRHlWMFBpaDRDN0l4ZUFYTXpMQUJzZDJuN3ZOU05FUHdsNElhelN5aE9TOUwvdEpsa2ZIdW5WU2F5S1NLTlZpNk1odkdmemxXZyt3VjRFVEt3em9WRnloaEFyaGpDYzFHdW1RandJdTYzYWRKaitDKzNXUmw4NWNrVWFZNXNWZFBQMlBNNVh2RVFBWklsMXVXUW9YTVoxVDQrTFVuWVpaVXo5aXBid3FxRVdoSDdNWCsvOExKS2laS1pVWTBUU3gzcEtYT2R3Zk8zUjRtY2RYWVp5WEVmSFJ4YXZubTVIdEFYV0VCTG5ZL3o2L0Z3KzVVTGFSNFM0amU4bUlpRnB0MUtjMks2VE5FNXlWdXB0dnFxOHFPdEtnYkdKcVdsMEZaaTZUUEhQMldaRXUxSFZUcnpzRFVRM3VqWWQ4YVJxMm9heE1NNFo1dXljaUh6ZTNDejY0djZhcFBTbXdRV21hZU1HdGVPRmQ3c29VZ0orMWRHamFseXhPa2llSjJNZFplZThnTlc4dWg5UGxVNUxYNDlNdkFPakNYZ1FSM2NJWTJFRVBlSjVoTldWNVZESU5vRDJkU1hoaGtXOXBYL2ZHZ29TNWsxSmFZT1BuRFUzVU4zZmVJYVRac1RHRFpLRitIUnNHZzFZWUJveTlETWMxZzZXbW5UNVBrWFBVWWJYcTh0aGNpMmp2UnBrZGZYVEh6cDZoVkQ0czFuaU1vTUtWOHhvd0QyLzk2OS9XYnFlMllKc3JUYjFkYnVKTTY2M2lQTU1nOHd6UDJwVEp1NkpwRHZxMWJOWEZISFd1ZGtIRjh4MTE3ZDlVeGM2TWc4dzdBb0FLU1d2TnNQVU9xMFRPS29uVXBGSXhBSGZENzhOSHZLVDVGVURuaUV0V3pPZWRpUEJWZFlNeWFhY25ndDFkcCtjN2V2ZGJOZnUwSVR4SmJaUjZHYWxTYXNrZmFIVkZHcW90OXhNQ2N4WitVVS9wSWh4NCtNdDR4SExlUE1MRmhmaFpVZWpWbFZMNGw1V2xEMUxTUlNBMkhDckVCRzhTRUgwcmZpZHcwM2dyQ1pFZ1lMY0U2RnVDVk55K2lsVElSTjY1KzA5ZEpYYXp6SVlkYXVQKzRpRVBjb2hPY0Z6NEdraFBqQXRrQUFHRVFWS0d2clQzWDZjY3lhMlQ0aTlkZ3VoSHdlZlY4UnhFVXVBd2QrQnlXNWpjT3RyNVg5T0ppWUtrWmZhQTloK05pUmpTTEVMQTZvN3ZVcHhOd3h4ZThuMFRuNUFaMWFTSXJtWFY1bEp4OXU2MUNDM3dsTmE0RElEKzR0d3RXR2g1bjVzSEFSUnRtUG5PbEF4YzZpTThxNGlENTRtN1kvR0J0aWpyaTBUK1d2Y0g3bExFVDNjM1dQL1VxaXc1dGdxSmJ2ajFSUGlRaml2d2gwS3ZkZERvSDRkRFlVL2kxZWpPOUoxZ0UvRXliUEVTeGMwRUZzVWE0eitXWHFFNjlPdkhjNzRrMFc5WU91MjJPMENrbkZJUUpnZmJWNU9vVjlyYkczUUVHckVTYmQvNjV2c0hUcWgyWDRESmRXMWZ5eW42L3BhVk01aDZKSG56a04rV3IzaHkyTDRzSllvSFMvZ2NzVlhHeXBTUG9lWWxjSzZuNmFFT1R2MWFCbmxLRG9FMStDQ1piQUFPcnRHYTdXM2x5cTBQUi8rR3hKUFEyS3g1cnlsS2l1d0NXUDhCK3ZyMUdEeTdtczVhRVhoK0RLYUJ5ZWFlYVpIcnY5djFuTnRWN0d2bkNmK2sxVCtsVGxPdUlXUkZKTFo1M2l0emQvd3hiKzB5cHA1ZTNjT2tmVHdNdncrc0Qxdi81RXZxRHZhYlljVlAwWWh2Y2ovMUd6cUdHQUxrWGZzd0s4amhQQnZKc0pQS2srTE1nWlpZQTR5RHZSZ3I1L1daR2N3ZUNvNUlNbU90UnNTcFduU3VpQ2d4dHBCQjI0K25rWEJBQ1JoTlRkdlVUeDNGbFhJNHBJdlEvUHVRcUx4VExURVpTQ0cxOEo5UnZMOGw2R2kyYWlwc2Jrc0RUWkVucXRhTXlIQnp4Yms3TVJ6OUdLalNUcTN4aTBTdmI5TkIxLy9XNklpWXNESDlYRWMyQTFFSm4xcFU2QkFteTJkbDNKM2c5ZU45eW9Zb0lTODZiS3M1UFE3SjBWd01ONExlQTRqUEVKQ0NIK0xIVlNVTEs3N1l2M3FjYjlDSmVoVXRMU2FNMlFzYXY1cktXcmZKazFCazE4ZXg0UnFHeXZ2K0ZOT0dLRk5Qa1h1elQwYkxsSUdEMzFiSHNhR3dsL1BEZlFQTlJZN0JCRkZRRjNRdmpxVC9WLzhSK1NSV2w2RVRKb2V2OXBSdnJIMkdjTUE0L284YitUTEorTTUxZldic3M0VTVhYTJvN1htMEFIWFk2OU5vMWFFT3NzR1FDNEZpVEVGZUdGWHZuMXRLUVowN1VpSVRnRzk4Wm1UM0Fhd0dmaWM2dUdnYTRXaHRHUFVSbVhhWW9rcGN1aFVrbEtJZTVianhaQ1ovZ1hkZmxSL055MmFjUUlJZ20zWjR2RGJEQ2JGNm54T3JxaDlvVFROQkNXdnpZZDBvUmVJT2pwcVpKVjIxUzNUNlRzYTEvcVNXMFVjaXhmN3BES2VlalA5YitJMFEwQjgyLzdqSkdjSEg4eDI5SlFMbDFiaHZXUGlqQ2huUDZ4ZkMzN1FMMW1Vc1EyVE00amsvazEvY3JYaUg5YTJlQm5tZ0RxKzlUbzc1SnlGQmw5dVpSdVpFTVZBclcwckRSandoVmFqN21oVlQ0MXhycFlhL0JmSEsrenYycmtGRzBuS2lMQUNPOUhqOS82MVpMVHdHL3VLcHdxdk1lQ2NNQnRNdSt1OWN2dDF3RldUYWFVTm92RWpqelV2TFhja1VJNGxINFpjQ0hxVDBmQkhsc05hNk5EQU5OelB0V0VxbnE0MHVGRmtkN084SDdxeU1LTFhzd25XcnZDRURFWGlLMWppa3F1SWFIWGlQTHcyTGZEVExidG9UdUFaWXdmV25BMjAvVTd1UUxBY04rdm1KMVc5WWlONVVPV214cHhiZFJwQ1RPSnpkc25kT2pFYlA1d2dGdkxuZExCL2dNUmVUZ3RoUXRUZnpaTk1TMnVNS0E3R2tBaHhPc0paWE9OMFVKdkp4MFBabHcyYnE3UnZLMTlEYXk2TW1hMGVHRnNFN0dTYXNTWENDSWhwRG55N2srTGEvSllZdWpPTlQ3YWNBZTh3ZDQyWmppa1FaRTdmNGxmVmFkcDFiQmowakc5elprRnZkRjIrdFdlK1ZqS215QzRYcCs3NklUQmtuRlB6OEUwN01yWFV2dFJSS3VtU0dBOTBmbHNoeDhiSjVKTW12bUNTSDRBU3VHM21QdnFlMWpSOFVRYnJHU3NNMk5jaVV4dFMvWlF2MWFhUk92NmIvblpWM01tNEZPK3NXV2tSaFBScDZzamJzZ1dDdjhlaCtWVk0yQm96VTM5dFE4VDMwWk5nYUFVYzNRWGZFTTRlOHA0d2NPUUVSMlI5OWljTTlFOFlEVGlRUGpkMk16NUpMU2w1VDRvNVpKL2ovSWN6SW5TZzJxOFJYV1U4RmVrZS9JSEcyZWlQSXlLNHFoV3dCaWNzeUFuaHdBM1RaNWxuN0RZU3lpcTRpaCtEcXJaNTA0M2JXMzhleG5BYS9rQ3Z2L0dUZmRjZzBxUGF1Z24zQ0drc0U5OXVZRGhjb2psOGgvYzR0NTkwWDQyMnFSay91c3I2U3BPMzlQWEcvRlBSRmhwMUZlcGU1VjZEa3Zld2RodnhaMC96dkZHZU0vTGtRWTFZYnRFL244bkJCdnJwbCtWRDg1NHpiZE41YVNGc1UyUXpZelcrenczb2hhTllId0Vid1ZnWWpaVHZuN2hCNlp3RnZpTEs1UGpJYlY3ZFR6MlNVN0JTellQNTMvdmxJSUtKTUdxajRiWmNQYjJxZ2NvV1VJbzhTeFp3eDd2UFUyeStBcFRQTC9VU1ZydTJwRitQVFlHUzgvOCtQWW13WFBEbGFVOC9qZkR0SzdpL3JMMld3NzBJQXByQzhDRTZld0ZJQmo5bFF3akJMayt5TGdaQzFiUXRyc3plVEIwT0syYklIMDZKQ01ianlnWmZvckZpbTA0YjJXdGVVK05UVjlkajJoTit5akJIb2VScjZMY1E1VXJEZDAzbW91ZXY4by9UaTVCc3pReFRPUE9xampIeEZHRkVoVDRjcFJHSDNGRXVsYWNJZWRRVjlHYXBROTNPQW5mUFdrSU1lUGptdkV5NGUzaFZvd0RlUUVyZERxRDJQdHk4MHo3MzV0MC9NL0txZDFCRlhlTmJuRGx1VjVONHp5eCtieWxJcllFVXhpMnVBSTJlcFMrV3FseW9TUlpSYUdkbGFYQmRiY0c3aXRkZ1k5NURwWU8zNmRHYTdtcXVGU01kbFdpb1kyb3pLaEErL002MjkxMjdZQys4bzhLSEY1cE5vVUUxQzkwZnRzQUdqaERNZ0JLYkpJT2pNYzJINWRpTG9pRlptNE1pTHNVZ0tGQ3pKaVg5aE5xUGxzRnBUNnhBSEI1STE5QVFxWmlLaFlxWHlsZTN6V2VZSkNFOUt1ZXJuSHAremF3Wk53bVIyVEJPalJIZWlVTWo3U25yRWc2L3o3YldZN0h3YmFnUnBmZTdWaE1lNDZyQmRZOS9uRHBtK3NUNzl1NDJaTlcvNGVwZERycTFYMWh5WUxwbUgweExjQnFLc292M0E1OEFTUUlQMWdBRDZXUExPKzdyNGROT2Q1eVRiNmxyVjY1NXY1WGVaMjVwSG9HakJ3UnRkS1VFemNaKzBadDFiQU9lcGRYaXNGTWVValJOanplODlCMTlvbkRMM0hGWEVObEllVnVYb1VEd3h5K3ZuM3lrQTY0YzJJL0l5TzNacnd4Tks2VGxuOHdkaFI3VDI2YmZFMkRvODBHbHk1MW5lN2pqang1aEM4QktFbktyVlFNV3Q5QzZPVkxOT1ZQT1hCbkpwTDIycWpsZW9HNjNQYXM3YVM1dklEOEdPV1hOS3BTOTNlcDQrWU4yeFhJSTNmZDFkRnRlRG1pOW1TVUwyUmE0RUl4OG0zSmJyVVdRRjIrS2tPZis4Vzk1eHFLVkpqV0NHU0tPQlZPdFBWR2tFeS8zck1COUpjait4aE9GVC9PWEZNVlZWdHI4dmpHMHp0NzEwTHBvbFoxSTgxajRNRmRkVmlTTDJ1ZUpvc01aR1NVeW9nek1OejR3YlJKS2JybmpnYmhvQWtTSlgvNkNEbGF4eGZEVURBTlJBQVhremZRaDE2bkhVNHRlQ0MyTU9kY0JBQ2hIQ2FVVDVXMDRRc3M2Ync2MjBIVzVTSlBRQWJ0Q1RibzRHeUY2RnFwdUJlRnFMOVJTVElmSU5NV0R4WnlzV2ZCRFJ1MDVTTUJVdUx5K1ZsSUsvSVczWXZEM1ppV252c0xDdFFURzhnRk5WWWdoekY1N3M3L2RoSjE2OVU3SFlvQkhTZ0w2a2tPbmk3NmRhK1VHU050bUEreGVDL3VlWDBjMHNIc1ZnOGhpMWtqYkZZdzVsOUIzUStDNUZETGw4K1R4VzM5Uk5Ib01jODhoRnBkais5ZE92YXorck11cGp4WWZJRGJZb2kvbkdxV1JlSmFGZXo3TFZPeXhBR3RwMkUxZ0IzOU8wQXFGaFRBcVcwT2xuU3ZrNXpxTFBPK0dVZmZIZjl2ZENDWVU3UGw4clJ6T3JQQ20vRHZRU3dmOUNnajJYRGMzK3BUR21ySUU3enpTOXVlNWVqSU1CQTQ4R2wxWXRHRTVHRzVHZ3EvVUJ2Nkg5NmIvYzBOenRlR2lWZU9iaE9xNTZmTStEV2d3NDJTYWlvcTJrTVErOGRaODZFekI2Zjk3blhoa3V4d1BnU1BIaDg4VSs1bXFxYlpURkZJbHVRckpJQ0tKQ0tpdk5uZ2trbXNPSFc3alNnSkl5YmxqWlFBNXJkalZVVmRhV09udVdkdUxxM2xBNmVGNU1CWDh5WjZPd3ovOW9mQUNibkZUQjRWejZYMk1zdXBVRXpTOG1mRTROWTZ1a2xESW5RR2wzQnBTT2FUSlVRLzJKY0Z3SGEyWGlnQnZ2Y1BqQmoyMEg3bGZuOGh2YWZkRld1SzJTKy9ZY1JjekNnYThXU3pzQVRSNnUySkZNKzFXMFVYQThuekhrZEJOVXFzVnc4RlBUNEJ6L3NrQ1BIK2s2OTZzd0xCYys0UTNIWUZZV0xTNlRiMzFSU0xNNWw3NXh6NHV0RVRNQnZsN0E2MWg5UEtMdG5sWDBhcHE4dWo4UENkcDlrc2N4Ny94UWsyVEo1MkZSTjF2ckRoWXZVRFJ2bXJkVFQrTEhXd0hJZnF0bEhWL3JOTE9UTlNqTnh5ZzNzUUk5L254UWFyVks5azVQejIybUlaekRUY3Vla09Ud2Z0RmN4TXhmeSsrYlV2MGRSdklCbXhYNXRWNFlGQ25VaGR0RHd5dVJCdUFkQTNZUVNLVmFmUUlPQjlhS2ZqS0tPQ0Z4R3VCc3NRVUlkL0F3TnAwSHZsTFRtM0dCaWxPdzg0T3pxL0Q2SmhZR0NDZ1hQb1BYQ2JxemxFTlN4cy9MeXF6T3VhcVBpMy9QdjNVL1RZTnkyaDVrdUFicnZOV01HV3JsSCtJd0ZvZ2dYNkt4U2wrRlRXYlRCQXJNa1FJRzJkNkpvY044Uml6MkhBalJ3dFRVVHlnRlRRdHYzcFUveVNubVJTVFU5VlV6dzdwSjdXTjVnVHk5NER6aDdTdGwyZ3BvaDNnYmRVeGtJcFJVSUpnTUdjc0srM2o4U2V1Z0Nlc29sNzh0MGJvR0EyNm1rYmE4Y2dBc3o2MzVZOEIyZXZTMzVVTVBIVHM5d0ZZSUVteWlRc3h2MlVyWnJ3bDZYVHkrVTBvK0JnSUZkRThJRTUrSTlGUGZ3NExsdmxKOWw5OTJJWjFvV2FmSytoNGRySzk5ZStZaEl6RUl4Q0oxMU80Z3J2UkhGR2JmTE54Z0tRbHJLZ2JEMEdwTWQzY0piUkgrSmUxb1VBNGU0OUlGWXVPZHR1aWZIbHlhWWVzWE1IRlArVExhd0lIQ2NBMVpWWDU3WlhSdmprbkh0R3NxN0dPTThTRWlCV1p1ZmtMbDYrZTBIYldXNjVLVVJGSit1d3NvdWtmVlV5SFhRU3dpR0s0SDRXUURWd1FUL213aWdsTmNDOUlQOHFXT0JpUWlCcmorSmYrcVlYUjNtOSs0eWpueWliTy9QNDlGbzRzM25PNjA3MW11QldkaE1WdEROMHZBMDRMZWtHelNiNUM0SDRjUnJzMTNSdThTMUxLNEdFTnk5V2NWZ29GYTJoV1NMS1RlMlNkc2tQNVhLQzA5Q2tpQUo2TmdiWm0xSXlRWXRmS1ZKMFJ4VnRML24wU3lMSWtUdnNScUcwTEJFWHJVQ3dld0hBMFQ4TXZ1djNFcjVJOHhYZXFCNkRxTzUrSm5kbldFMEtmcGMvdUhadEVGZ0JWWDdOa0ljM1gzVDNkbE1CSlpNQmNBYzFNMnR2RG1xZjRhaldPZ2NPdEdRaGptZTFkWDMxU1NJTEZYY1ZoRUlCMHM1em5BckZiNk0wRXdPSFlON2ovK3I2SThFRktZR2RDcVlGZWV6UGhRTmxpUWcvbk93TFE3QTVpaWt4aERlUmg4MU9tcXFpUGVWS2lRN01VRUVtMXJvVi9Ba3ZJZFJRbzE1MHFKUFl6VGEra3NudjF4TWlZUFVVVW9ZQzVtalpndVRmbUxiWDV3RjN5STVkKzFIVzZtZzdSeFJWRmFKaUdLQWhUaTZmb1ZGTmRsdFpVRU1SQUorNzEyOXRaSTRLbW1IR2lWemZWVm8zanBGYTN5U3VBMVg3ZCsvMHArUnVGSFJNK2k5eFVCSy9VcWZwaW80ZDI4SGxueGhwbktIRnhVSGg4SWhQVUdzN3FvV09BRVd0RjBSZEdnTGtYblJ4U3A1MlZLNXBHaE9HS2dpVnNTMHFaREJkS0dIb1JEdkJ4dGZ0aytha0FvUURHNnhmdjhPYU9ONFVWZXJOQUY1THhybk5zT2tvVWU2aE5iY1FjUVpMcEpaVUpPOVI1bnQwRytzUW5KaHdXSlovNmZxcmdIYXJ3STRISHNYYTZhdzlzSVZWcDBFbzlnSHQ0NGt5T1UxcnpUcUhmNy8vRkF2YkpMUG5CeHdwR2NLZlRJOE5JaXFyeTlHSVVvdm9iTlhTMlhKbHB2Y0F2UUpaVTZsam1GZTl1MVVydlRnKzY3aXJybWRWSGppc2xOQ0FYVjVmVVNzeFN0eXZlZDZtZ2g2a3Zpd1o2NnJZeHBodk0wOVBVYUxtVFZVbmNVMjhHWlRWQTZMYVQzSXo5M1A4QzRoZ1RXc3lNcFVvaUxVblQ3Q1N6YU5QYlYrRVh4SXMyOGV3WkZWVWJjTkRMQ3ZWcVNVVVN5b1YyMEQzbUd1L2REM0JMdjFUd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aesentation Corporate_DE V1.potx" id="{753B5FF9-D08D-44B3-ADAF-68385BEA6FCB}" vid="{598DF0DD-FC1A-4E25-B239-0020688E12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Relationship Id="rId4" Type="http://schemas.microsoft.com/office/2011/relationships/webextension" Target="webextension4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  <wetp:taskpane dockstate="right" visibility="0" width="350" row="0">
    <wetp:webextensionref xmlns:r="http://schemas.openxmlformats.org/officeDocument/2006/relationships" r:id="rId4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36C525B2-0EED-D141-B150-FAAB522506C9}">
  <we:reference id="e849ddb8-6bbd-4833-bd4b-59030099d63e" version="1.0.0.0" store="EXCatalog" storeType="EXCatalog"/>
  <we:alternateReferences>
    <we:reference id="WA200000113" version="1.0.0.0" store="de-DE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3ED25F-1C03-407A-ABF7-1EE1CD23948C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47eff0bb-008a-4c79-bfee-b5d8596475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bc24777f-78b6-4f3c-a73a-d5fa08e4d537"/>
    <ds:schemaRef ds:uri="c9077d15-72ed-4fec-bcfe-3472729e9195"/>
  </ds:schemaRefs>
</ds:datastoreItem>
</file>

<file path=customXml/itemProps2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923C57-C1A3-4D55-924D-96017E85313B}"/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60</Words>
  <Application>Microsoft Macintosh PowerPoint</Application>
  <PresentationFormat>Breitbild</PresentationFormat>
  <Paragraphs>29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Source Sans Pro</vt:lpstr>
      <vt:lpstr>Source Sans Pro SemiBold</vt:lpstr>
      <vt:lpstr>Benutzerdefiniertes Design</vt:lpstr>
      <vt:lpstr>Nachhaltigkeit    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Präsentation DE</dc:title>
  <dc:creator>Fabiola Thomann</dc:creator>
  <dc:description/>
  <cp:lastModifiedBy>Ren Schnüriger</cp:lastModifiedBy>
  <cp:revision>14</cp:revision>
  <cp:lastPrinted>2026-03-04T11:06:42Z</cp:lastPrinted>
  <dcterms:created xsi:type="dcterms:W3CDTF">2025-10-28T12:35:53Z</dcterms:created>
  <dcterms:modified xsi:type="dcterms:W3CDTF">2026-04-08T15:10:02Z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