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webextensions/webextension4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9"/>
  </p:notesMasterIdLst>
  <p:handoutMasterIdLst>
    <p:handoutMasterId r:id="rId10"/>
  </p:handoutMasterIdLst>
  <p:sldIdLst>
    <p:sldId id="350" r:id="rId5"/>
    <p:sldId id="347" r:id="rId6"/>
    <p:sldId id="355" r:id="rId7"/>
    <p:sldId id="352" r:id="rId8"/>
  </p:sldIdLst>
  <p:sldSz cx="12192000" cy="6858000"/>
  <p:notesSz cx="6858000" cy="9144000"/>
  <p:custDataLst>
    <p:tags r:id="rId11"/>
  </p:custDataLst>
  <p:defaultTextStyle>
    <a:defPPr>
      <a:defRPr lang="de-DE"/>
    </a:defPPr>
    <a:lvl1pPr marL="0" indent="0" algn="l" defTabSz="914400" rtl="0" eaLnBrk="1" latinLnBrk="0" hangingPunct="1">
      <a:lnSpc>
        <a:spcPct val="98000"/>
      </a:lnSpc>
      <a:spcBef>
        <a:spcPts val="0"/>
      </a:spcBef>
      <a:buFont typeface="+mj-lt"/>
      <a:buNone/>
      <a:defRPr sz="1600" kern="1200" spc="-10" baseline="0">
        <a:solidFill>
          <a:schemeClr val="tx1"/>
        </a:solidFill>
        <a:latin typeface="+mn-lt"/>
        <a:ea typeface="+mn-ea"/>
        <a:cs typeface="+mn-cs"/>
      </a:defRPr>
    </a:lvl1pPr>
    <a:lvl2pPr marL="174625" indent="-174625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2pPr>
    <a:lvl3pPr marL="360363" indent="-185738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3pPr>
    <a:lvl4pPr marL="534988" indent="-174625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4pPr>
    <a:lvl5pPr marL="719138" indent="-184150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5pPr>
    <a:lvl6pPr marL="25146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9718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4290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8862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usterfolien" id="{C6B2E153-982F-F349-8102-45C20B8E3E61}">
          <p14:sldIdLst>
            <p14:sldId id="350"/>
            <p14:sldId id="347"/>
            <p14:sldId id="355"/>
            <p14:sldId id="35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808080"/>
    <a:srgbClr val="F7F7F7"/>
    <a:srgbClr val="0028A5"/>
    <a:srgbClr val="A4D233"/>
    <a:srgbClr val="FFFFFF"/>
    <a:srgbClr val="F1F3F3"/>
    <a:srgbClr val="E5EAE9"/>
    <a:srgbClr val="E1D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82E9EF-C611-5E46-B2DC-7ED58E372C67}" v="2" dt="2026-03-25T09:48:16.210"/>
  </p1510:revLst>
</p1510:revInfo>
</file>

<file path=ppt/tableStyles.xml><?xml version="1.0" encoding="utf-8"?>
<a:tblStyleLst xmlns:a="http://schemas.openxmlformats.org/drawingml/2006/main" def="{CA20E951-F767-40FB-8981-BDCADE0C3650}">
  <a:tblStyle styleId="{CA20E951-F767-40FB-8981-BDCADE0C3650}" styleName="UZH Standard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4233" cmpd="sng">
              <a:solidFill>
                <a:schemeClr val="dk1"/>
              </a:solidFill>
            </a:ln>
          </a:bottom>
          <a:insideH>
            <a:ln w="4233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>
        <a:schemeClr val="dk1"/>
      </a:tcTxStyle>
      <a:tcStyle>
        <a:tcBdr/>
        <a:fill>
          <a:noFill/>
        </a:fill>
      </a:tcStyle>
    </a:band1H>
    <a:band2H>
      <a:tcTxStyle>
        <a:schemeClr val="dk1"/>
      </a:tcTxStyle>
      <a:tcStyle>
        <a:tcBdr/>
        <a:fill>
          <a:noFill/>
        </a:fill>
      </a:tcStyle>
    </a:band2H>
    <a:band1V>
      <a:tcTxStyle>
        <a:schemeClr val="dk1"/>
      </a:tcTxStyle>
      <a:tcStyle>
        <a:tcBdr/>
        <a:fill>
          <a:noFill/>
        </a:fill>
      </a:tcStyle>
    </a:band1V>
    <a:band2V>
      <a:tcTxStyle>
        <a:schemeClr val="dk1"/>
      </a:tcTxStyle>
      <a:tcStyle>
        <a:tcBdr/>
        <a:fill>
          <a:noFill/>
        </a:fill>
      </a:tcStyle>
    </a:band2V>
    <a:lastCol>
      <a:tcTxStyle>
        <a:fontRef idx="major"/>
        <a:schemeClr val="dk1"/>
      </a:tcTxStyle>
      <a:tcStyle>
        <a:tcBdr/>
        <a:fill>
          <a:noFill/>
        </a:fill>
      </a:tcStyle>
    </a:lastCol>
    <a:firstCol>
      <a:tcTxStyle>
        <a:fontRef idx="major"/>
        <a:schemeClr val="dk1"/>
      </a:tcTxStyle>
      <a:tcStyle>
        <a:tcBdr/>
        <a:fill>
          <a:noFill/>
        </a:fill>
      </a:tcStyle>
    </a:firstCol>
    <a:lastRow>
      <a:tcTxStyle>
        <a:fontRef idx="major"/>
        <a:schemeClr val="dk1"/>
      </a:tcTxStyle>
      <a:tcStyle>
        <a:tcBdr>
          <a:top>
            <a:ln w="4233" cmpd="sng">
              <a:solidFill>
                <a:schemeClr val="dk1"/>
              </a:solidFill>
            </a:ln>
          </a:top>
          <a:bottom>
            <a:ln w="4233" cmpd="sng">
              <a:solidFill>
                <a:schemeClr val="dk1"/>
              </a:solidFill>
            </a:ln>
          </a:bottom>
        </a:tcBdr>
        <a:fill>
          <a:noFill/>
        </a:fill>
      </a:tcStyle>
    </a:lastRow>
    <a:firstRow>
      <a:tcTxStyle b="on">
        <a:fontRef idx="major"/>
        <a:schemeClr val="dk1"/>
      </a:tcTxStyle>
      <a:tcStyle>
        <a:tcBdr>
          <a:top>
            <a:ln>
              <a:noFill/>
            </a:ln>
          </a:top>
          <a:bottom>
            <a:ln w="12700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93" autoAdjust="0"/>
    <p:restoredTop sz="96301" autoAdjust="0"/>
  </p:normalViewPr>
  <p:slideViewPr>
    <p:cSldViewPr showGuides="1">
      <p:cViewPr varScale="1">
        <p:scale>
          <a:sx n="122" d="100"/>
          <a:sy n="122" d="100"/>
        </p:scale>
        <p:origin x="1360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2334" y="2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 Schnüriger" userId="cfa08f1e-f63b-41b9-aac5-f4876edd663f" providerId="ADAL" clId="{F9111FB8-60BC-5149-B8E1-C89043B69977}"/>
    <pc:docChg chg="undo custSel modSld sldOrd">
      <pc:chgData name="Ren Schnüriger" userId="cfa08f1e-f63b-41b9-aac5-f4876edd663f" providerId="ADAL" clId="{F9111FB8-60BC-5149-B8E1-C89043B69977}" dt="2026-03-25T09:50:11.389" v="7" actId="20578"/>
      <pc:docMkLst>
        <pc:docMk/>
      </pc:docMkLst>
      <pc:sldChg chg="modSp mod">
        <pc:chgData name="Ren Schnüriger" userId="cfa08f1e-f63b-41b9-aac5-f4876edd663f" providerId="ADAL" clId="{F9111FB8-60BC-5149-B8E1-C89043B69977}" dt="2026-03-25T09:48:30.758" v="5" actId="1076"/>
        <pc:sldMkLst>
          <pc:docMk/>
          <pc:sldMk cId="178796445" sldId="343"/>
        </pc:sldMkLst>
        <pc:spChg chg="mod">
          <ac:chgData name="Ren Schnüriger" userId="cfa08f1e-f63b-41b9-aac5-f4876edd663f" providerId="ADAL" clId="{F9111FB8-60BC-5149-B8E1-C89043B69977}" dt="2026-03-25T09:48:30.758" v="5" actId="1076"/>
          <ac:spMkLst>
            <pc:docMk/>
            <pc:sldMk cId="178796445" sldId="343"/>
            <ac:spMk id="5" creationId="{21154E12-145F-AD1C-3626-0556AE9C23E3}"/>
          </ac:spMkLst>
        </pc:spChg>
        <pc:spChg chg="mod">
          <ac:chgData name="Ren Schnüriger" userId="cfa08f1e-f63b-41b9-aac5-f4876edd663f" providerId="ADAL" clId="{F9111FB8-60BC-5149-B8E1-C89043B69977}" dt="2026-03-25T09:48:30.758" v="5" actId="1076"/>
          <ac:spMkLst>
            <pc:docMk/>
            <pc:sldMk cId="178796445" sldId="343"/>
            <ac:spMk id="9" creationId="{0279BB4B-D989-BEFA-2481-DD15D9DAF5AD}"/>
          </ac:spMkLst>
        </pc:spChg>
        <pc:spChg chg="mod">
          <ac:chgData name="Ren Schnüriger" userId="cfa08f1e-f63b-41b9-aac5-f4876edd663f" providerId="ADAL" clId="{F9111FB8-60BC-5149-B8E1-C89043B69977}" dt="2026-03-25T09:48:30.758" v="5" actId="1076"/>
          <ac:spMkLst>
            <pc:docMk/>
            <pc:sldMk cId="178796445" sldId="343"/>
            <ac:spMk id="25" creationId="{0FD13C26-9D3E-A33F-54B9-727DBEE4F754}"/>
          </ac:spMkLst>
        </pc:spChg>
        <pc:spChg chg="mod">
          <ac:chgData name="Ren Schnüriger" userId="cfa08f1e-f63b-41b9-aac5-f4876edd663f" providerId="ADAL" clId="{F9111FB8-60BC-5149-B8E1-C89043B69977}" dt="2026-03-25T09:48:30.758" v="5" actId="1076"/>
          <ac:spMkLst>
            <pc:docMk/>
            <pc:sldMk cId="178796445" sldId="343"/>
            <ac:spMk id="26" creationId="{09808F0B-BBDC-0123-365E-276A582E1692}"/>
          </ac:spMkLst>
        </pc:spChg>
        <pc:graphicFrameChg chg="mod">
          <ac:chgData name="Ren Schnüriger" userId="cfa08f1e-f63b-41b9-aac5-f4876edd663f" providerId="ADAL" clId="{F9111FB8-60BC-5149-B8E1-C89043B69977}" dt="2026-03-25T09:48:30.758" v="5" actId="1076"/>
          <ac:graphicFrameMkLst>
            <pc:docMk/>
            <pc:sldMk cId="178796445" sldId="343"/>
            <ac:graphicFrameMk id="24" creationId="{C8E619AA-F802-4A97-2127-37221E656FC8}"/>
          </ac:graphicFrameMkLst>
        </pc:graphicFrameChg>
        <pc:cxnChg chg="mod">
          <ac:chgData name="Ren Schnüriger" userId="cfa08f1e-f63b-41b9-aac5-f4876edd663f" providerId="ADAL" clId="{F9111FB8-60BC-5149-B8E1-C89043B69977}" dt="2026-03-25T09:48:30.758" v="5" actId="1076"/>
          <ac:cxnSpMkLst>
            <pc:docMk/>
            <pc:sldMk cId="178796445" sldId="343"/>
            <ac:cxnSpMk id="27" creationId="{0220FA30-61DA-1C60-2830-AC72B915E02B}"/>
          </ac:cxnSpMkLst>
        </pc:cxnChg>
      </pc:sldChg>
      <pc:sldChg chg="ord">
        <pc:chgData name="Ren Schnüriger" userId="cfa08f1e-f63b-41b9-aac5-f4876edd663f" providerId="ADAL" clId="{F9111FB8-60BC-5149-B8E1-C89043B69977}" dt="2026-03-25T09:49:57.100" v="6" actId="20578"/>
        <pc:sldMkLst>
          <pc:docMk/>
          <pc:sldMk cId="3187139461" sldId="344"/>
        </pc:sldMkLst>
      </pc:sldChg>
      <pc:sldChg chg="ord">
        <pc:chgData name="Ren Schnüriger" userId="cfa08f1e-f63b-41b9-aac5-f4876edd663f" providerId="ADAL" clId="{F9111FB8-60BC-5149-B8E1-C89043B69977}" dt="2026-03-25T09:50:11.389" v="7" actId="20578"/>
        <pc:sldMkLst>
          <pc:docMk/>
          <pc:sldMk cId="280512241" sldId="34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64104937862519E-3"/>
          <c:y val="0.1206800364256823"/>
          <c:w val="0.80705647072977515"/>
          <c:h val="0.57991580040894641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C2-B546-B8CB-F376C0F5981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C2-B546-B8CB-F376C0F59813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C2-B546-B8CB-F376C0F59813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0C2-B546-B8CB-F376C0F59813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0C2-B546-B8CB-F376C0F59813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0C2-B546-B8CB-F376C0F5981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0C2-B546-B8CB-F376C0F59813}"/>
              </c:ext>
            </c:extLst>
          </c:dPt>
          <c:dLbls>
            <c:dLbl>
              <c:idx val="0"/>
              <c:layout>
                <c:manualLayout>
                  <c:x val="-5.8789882424260476E-2"/>
                  <c:y val="7.675987255406890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A0C2-B546-B8CB-F376C0F5981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A0C2-B546-B8CB-F376C0F59813}"/>
                </c:ext>
              </c:extLst>
            </c:dLbl>
            <c:dLbl>
              <c:idx val="2"/>
              <c:layout>
                <c:manualLayout>
                  <c:x val="-4.6860959141307376E-17"/>
                  <c:y val="9.53683265065704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A0C2-B546-B8CB-F376C0F5981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A0C2-B546-B8CB-F376C0F59813}"/>
                </c:ext>
              </c:extLst>
            </c:dLbl>
            <c:dLbl>
              <c:idx val="4"/>
              <c:layout>
                <c:manualLayout>
                  <c:x val="3.2370215614168241E-3"/>
                  <c:y val="7.908592929813160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A0C2-B546-B8CB-F376C0F5981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A0C2-B546-B8CB-F376C0F5981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A0C2-B546-B8CB-F376C0F598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Tabelle1!$A$2:$A$4</c:f>
              <c:strCache>
                <c:ptCount val="3"/>
                <c:pt idx="0">
                  <c:v>  1 100 Mio.  Personalaufwand</c:v>
                </c:pt>
                <c:pt idx="1">
                  <c:v>     629 Mio.  Übriger betrieblicher Aufwand </c:v>
                </c:pt>
                <c:pt idx="2">
                  <c:v>           2 Mio.  Finanzaufwand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1100</c:v>
                </c:pt>
                <c:pt idx="1">
                  <c:v>629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0C2-B546-B8CB-F376C0F59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8341227667995963E-2"/>
          <c:y val="0.73292381303339049"/>
          <c:w val="0.85174725301708232"/>
          <c:h val="0.131807562211944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64104937862519E-3"/>
          <c:y val="0.1206800364256823"/>
          <c:w val="0.80705647072977515"/>
          <c:h val="0.57991580040894641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C2-B546-B8CB-F376C0F5981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C2-B546-B8CB-F376C0F59813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C2-B546-B8CB-F376C0F59813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0C2-B546-B8CB-F376C0F59813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0C2-B546-B8CB-F376C0F59813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0C2-B546-B8CB-F376C0F5981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0C2-B546-B8CB-F376C0F59813}"/>
              </c:ext>
            </c:extLst>
          </c:dPt>
          <c:dLbls>
            <c:dLbl>
              <c:idx val="0"/>
              <c:layout>
                <c:manualLayout>
                  <c:x val="0"/>
                  <c:y val="9.071621301844508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A0C2-B546-B8CB-F376C0F5981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A0C2-B546-B8CB-F376C0F5981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A0C2-B546-B8CB-F376C0F5981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A0C2-B546-B8CB-F376C0F59813}"/>
                </c:ext>
              </c:extLst>
            </c:dLbl>
            <c:dLbl>
              <c:idx val="4"/>
              <c:layout>
                <c:manualLayout>
                  <c:x val="3.2370215614168241E-3"/>
                  <c:y val="7.908592929813160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A0C2-B546-B8CB-F376C0F5981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A0C2-B546-B8CB-F376C0F5981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A0C2-B546-B8CB-F376C0F598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Tabelle1!$A$2:$A$6</c:f>
              <c:strCache>
                <c:ptCount val="5"/>
                <c:pt idx="0">
                  <c:v>  789 Mio.  Kanton Zürich</c:v>
                </c:pt>
                <c:pt idx="1">
                  <c:v>  313 Mio.  Übrige Grundfinanzierung und Betriebsbeiträge</c:v>
                </c:pt>
                <c:pt idx="2">
                  <c:v>  360 Mio.  Drittfinanzierte Projektbeiträge</c:v>
                </c:pt>
                <c:pt idx="3">
                  <c:v>  253 Mio.  Dienstleistungs- und übrige betriebliche Erträge</c:v>
                </c:pt>
                <c:pt idx="4">
                  <c:v>    17 Mio.  Finanzertrag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789</c:v>
                </c:pt>
                <c:pt idx="1">
                  <c:v>313</c:v>
                </c:pt>
                <c:pt idx="2">
                  <c:v>360</c:v>
                </c:pt>
                <c:pt idx="3">
                  <c:v>253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0C2-B546-B8CB-F376C0F59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73292381303339049"/>
          <c:w val="1"/>
          <c:h val="0.210893491510076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527752706264401E-2"/>
          <c:y val="3.4048978995747194E-2"/>
          <c:w val="0.45869274272866156"/>
          <c:h val="0.8763412783200260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Tabelle1!$A$5</c:f>
              <c:strCache>
                <c:ptCount val="1"/>
                <c:pt idx="0">
                  <c:v>  Übrige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Tabelle1!$B$5:$F$5</c:f>
              <c:numCache>
                <c:formatCode>General</c:formatCode>
                <c:ptCount val="5"/>
                <c:pt idx="0">
                  <c:v>0.3</c:v>
                </c:pt>
                <c:pt idx="1">
                  <c:v>0.4</c:v>
                </c:pt>
                <c:pt idx="2">
                  <c:v>0.1</c:v>
                </c:pt>
                <c:pt idx="3">
                  <c:v>0.2</c:v>
                </c:pt>
                <c:pt idx="4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8C-2143-8586-66AE2C821C95}"/>
            </c:ext>
          </c:extLst>
        </c:ser>
        <c:ser>
          <c:idx val="1"/>
          <c:order val="1"/>
          <c:tx>
            <c:strRef>
              <c:f>Tabelle1!$A$4</c:f>
              <c:strCache>
                <c:ptCount val="1"/>
                <c:pt idx="0">
                  <c:v>  EU und übrige internationale Forschungsprogramme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Tabelle1!$B$4:$F$4</c:f>
              <c:numCache>
                <c:formatCode>General</c:formatCode>
                <c:ptCount val="5"/>
                <c:pt idx="0">
                  <c:v>29</c:v>
                </c:pt>
                <c:pt idx="1">
                  <c:v>33</c:v>
                </c:pt>
                <c:pt idx="2">
                  <c:v>26</c:v>
                </c:pt>
                <c:pt idx="3">
                  <c:v>25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8C-2143-8586-66AE2C821C95}"/>
            </c:ext>
          </c:extLst>
        </c:ser>
        <c:ser>
          <c:idx val="2"/>
          <c:order val="2"/>
          <c:tx>
            <c:strRef>
              <c:f>Tabelle1!$A$3</c:f>
              <c:strCache>
                <c:ptCount val="1"/>
                <c:pt idx="0">
                  <c:v>  Wirtschaft und Private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Tabelle1!$B$3:$F$3</c:f>
              <c:numCache>
                <c:formatCode>General</c:formatCode>
                <c:ptCount val="5"/>
                <c:pt idx="0">
                  <c:v>124</c:v>
                </c:pt>
                <c:pt idx="1">
                  <c:v>132</c:v>
                </c:pt>
                <c:pt idx="2">
                  <c:v>119</c:v>
                </c:pt>
                <c:pt idx="3">
                  <c:v>125</c:v>
                </c:pt>
                <c:pt idx="4">
                  <c:v>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8C-2143-8586-66AE2C821C95}"/>
            </c:ext>
          </c:extLst>
        </c:ser>
        <c:ser>
          <c:idx val="3"/>
          <c:order val="3"/>
          <c:tx>
            <c:strRef>
              <c:f>Tabelle1!$A$2</c:f>
              <c:strCache>
                <c:ptCount val="1"/>
                <c:pt idx="0">
                  <c:v>  Staatliche Einrichtungen Schweiz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Tabelle1!$B$2:$F$2</c:f>
              <c:numCache>
                <c:formatCode>General</c:formatCode>
                <c:ptCount val="5"/>
                <c:pt idx="0">
                  <c:v>191</c:v>
                </c:pt>
                <c:pt idx="1">
                  <c:v>201</c:v>
                </c:pt>
                <c:pt idx="2">
                  <c:v>199</c:v>
                </c:pt>
                <c:pt idx="3">
                  <c:v>212</c:v>
                </c:pt>
                <c:pt idx="4">
                  <c:v>207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C8C-2143-8586-66AE2C821C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overlap val="100"/>
        <c:axId val="1304523360"/>
        <c:axId val="1304534880"/>
      </c:barChart>
      <c:lineChart>
        <c:grouping val="standard"/>
        <c:varyColors val="0"/>
        <c:ser>
          <c:idx val="4"/>
          <c:order val="4"/>
          <c:tx>
            <c:strRef>
              <c:f>Tabelle1!#REF!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8C-2143-8586-66AE2C821C95}"/>
                </c:ext>
              </c:extLst>
            </c:dLbl>
            <c:dLbl>
              <c:idx val="1"/>
              <c:layout>
                <c:manualLayout>
                  <c:x val="-7.8836403052808299E-2"/>
                  <c:y val="-4.2848608251658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C8C-2143-8586-66AE2C821C95}"/>
                </c:ext>
              </c:extLst>
            </c:dLbl>
            <c:dLbl>
              <c:idx val="2"/>
              <c:layout>
                <c:manualLayout>
                  <c:x val="-7.615398035621733E-2"/>
                  <c:y val="-4.2848608251658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8C-2143-8586-66AE2C821C95}"/>
                </c:ext>
              </c:extLst>
            </c:dLbl>
            <c:dLbl>
              <c:idx val="3"/>
              <c:layout>
                <c:manualLayout>
                  <c:x val="-8.2860037097694683E-2"/>
                  <c:y val="-3.06061487511847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C8C-2143-8586-66AE2C821C95}"/>
                </c:ext>
              </c:extLst>
            </c:dLbl>
            <c:dLbl>
              <c:idx val="4"/>
              <c:layout>
                <c:manualLayout>
                  <c:x val="-7.6153980356217385E-2"/>
                  <c:y val="-3.9787993376540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C8C-2143-8586-66AE2C821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0C8C-2143-8586-66AE2C821C95}"/>
            </c:ext>
          </c:extLst>
        </c:ser>
        <c:ser>
          <c:idx val="5"/>
          <c:order val="5"/>
          <c:tx>
            <c:strRef>
              <c:f>Tabelle1!#REF!</c:f>
              <c:strCache>
                <c:ptCount val="1"/>
                <c:pt idx="0">
                  <c:v>#REF!</c:v>
                </c:pt>
              </c:strCache>
            </c:strRef>
          </c:tx>
          <c:spPr>
            <a:ln w="127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C8C-2143-8586-66AE2C821C95}"/>
                </c:ext>
              </c:extLst>
            </c:dLbl>
            <c:dLbl>
              <c:idx val="1"/>
              <c:layout>
                <c:manualLayout>
                  <c:x val="-7.8836403052808299E-2"/>
                  <c:y val="-3.97879933765402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C8C-2143-8586-66AE2C821C95}"/>
                </c:ext>
              </c:extLst>
            </c:dLbl>
            <c:dLbl>
              <c:idx val="2"/>
              <c:layout>
                <c:manualLayout>
                  <c:x val="-8.0177614401103769E-2"/>
                  <c:y val="-3.67273785014217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C8C-2143-8586-66AE2C821C95}"/>
                </c:ext>
              </c:extLst>
            </c:dLbl>
            <c:dLbl>
              <c:idx val="3"/>
              <c:layout>
                <c:manualLayout>
                  <c:x val="-7.8836403052808243E-2"/>
                  <c:y val="-3.67273785014217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C8C-2143-8586-66AE2C821C95}"/>
                </c:ext>
              </c:extLst>
            </c:dLbl>
            <c:dLbl>
              <c:idx val="4"/>
              <c:layout>
                <c:manualLayout>
                  <c:x val="-7.6153980356217385E-2"/>
                  <c:y val="-3.36667636263032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C8C-2143-8586-66AE2C821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0C8C-2143-8586-66AE2C821C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4540160"/>
        <c:axId val="1304530080"/>
      </c:lineChart>
      <c:catAx>
        <c:axId val="1304523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400" b="1" i="0" u="none" strike="noStrike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04534880"/>
        <c:crosses val="autoZero"/>
        <c:auto val="1"/>
        <c:lblAlgn val="ctr"/>
        <c:lblOffset val="100"/>
        <c:noMultiLvlLbl val="0"/>
      </c:catAx>
      <c:valAx>
        <c:axId val="13045348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04523360"/>
        <c:crosses val="autoZero"/>
        <c:crossBetween val="between"/>
      </c:valAx>
      <c:valAx>
        <c:axId val="130453008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04540160"/>
        <c:crosses val="max"/>
        <c:crossBetween val="between"/>
      </c:valAx>
      <c:catAx>
        <c:axId val="1304540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045300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48307614947626504"/>
          <c:y val="0.32475774751276842"/>
          <c:w val="0.4955820354791533"/>
          <c:h val="0.198831743562884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165334804069388E-2"/>
          <c:y val="9.5638183059025175E-2"/>
          <c:w val="0.80039089572058131"/>
          <c:h val="0.61318715909872445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Tabelle1!$A$4</c:f>
              <c:strCache>
                <c:ptCount val="1"/>
                <c:pt idx="0">
                  <c:v>   Externe Zweckbindung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7.3342049296109962E-2"/>
                  <c:y val="-1.81968317453263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square" lIns="38100" tIns="19050" rIns="38100" bIns="19050" anchor="ctr" anchorCtr="0">
                  <a:spAutoFit/>
                </a:bodyPr>
                <a:lstStyle/>
                <a:p>
                  <a:pPr algn="r"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E5-E24B-A4D5-D27CABA97EEE}"/>
                </c:ext>
              </c:extLst>
            </c:dLbl>
            <c:dLbl>
              <c:idx val="1"/>
              <c:layout>
                <c:manualLayout>
                  <c:x val="-7.6871419048677128E-2"/>
                  <c:y val="-1.539731916912240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square" lIns="38100" tIns="19050" rIns="38100" bIns="19050" anchor="ctr" anchorCtr="0">
                  <a:spAutoFit/>
                </a:bodyPr>
                <a:lstStyle/>
                <a:p>
                  <a:pPr algn="r"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E5-E24B-A4D5-D27CABA97EEE}"/>
                </c:ext>
              </c:extLst>
            </c:dLbl>
            <c:dLbl>
              <c:idx val="2"/>
              <c:layout>
                <c:manualLayout>
                  <c:x val="-7.8048040958412099E-2"/>
                  <c:y val="-1.81968317453263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square" lIns="38100" tIns="19050" rIns="38100" bIns="19050" anchor="ctr" anchorCtr="0">
                  <a:spAutoFit/>
                </a:bodyPr>
                <a:lstStyle/>
                <a:p>
                  <a:pPr algn="r"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E5-E24B-A4D5-D27CABA97EEE}"/>
                </c:ext>
              </c:extLst>
            </c:dLbl>
            <c:dLbl>
              <c:idx val="3"/>
              <c:layout>
                <c:manualLayout>
                  <c:x val="-8.3170322345136258E-2"/>
                  <c:y val="-1.81966113112653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square" lIns="38100" tIns="19050" rIns="38100" bIns="19050" anchor="ctr" anchorCtr="0">
                  <a:spAutoFit/>
                </a:bodyPr>
                <a:lstStyle/>
                <a:p>
                  <a:pPr algn="r"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E5-E24B-A4D5-D27CABA97EEE}"/>
                </c:ext>
              </c:extLst>
            </c:dLbl>
            <c:dLbl>
              <c:idx val="4"/>
              <c:layout>
                <c:manualLayout>
                  <c:x val="-8.0944048544870681E-2"/>
                  <c:y val="-1.67968550231632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square" lIns="38100" tIns="19050" rIns="38100" bIns="19050" anchor="ctr" anchorCtr="0">
                  <a:spAutoFit/>
                </a:bodyPr>
                <a:lstStyle/>
                <a:p>
                  <a:pPr algn="r"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E5-E24B-A4D5-D27CABA97E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r"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accent1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Tabelle1!$B$4:$F$4</c:f>
              <c:numCache>
                <c:formatCode>General</c:formatCode>
                <c:ptCount val="5"/>
                <c:pt idx="0">
                  <c:v>1.5</c:v>
                </c:pt>
                <c:pt idx="1">
                  <c:v>1.8</c:v>
                </c:pt>
                <c:pt idx="2">
                  <c:v>1.5</c:v>
                </c:pt>
                <c:pt idx="3">
                  <c:v>1.4</c:v>
                </c:pt>
                <c:pt idx="4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BE5-E24B-A4D5-D27CABA97EEE}"/>
            </c:ext>
          </c:extLst>
        </c:ser>
        <c:ser>
          <c:idx val="2"/>
          <c:order val="1"/>
          <c:tx>
            <c:strRef>
              <c:f>Tabelle1!$A$3</c:f>
              <c:strCache>
                <c:ptCount val="1"/>
                <c:pt idx="0">
                  <c:v>   Interne Zweckbindung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Tabelle1!$B$3:$F$3</c:f>
              <c:numCache>
                <c:formatCode>General</c:formatCode>
                <c:ptCount val="5"/>
                <c:pt idx="0">
                  <c:v>23</c:v>
                </c:pt>
                <c:pt idx="1">
                  <c:v>26.2</c:v>
                </c:pt>
                <c:pt idx="2">
                  <c:v>33.700000000000003</c:v>
                </c:pt>
                <c:pt idx="3">
                  <c:v>28.6</c:v>
                </c:pt>
                <c:pt idx="4">
                  <c:v>33.4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BE5-E24B-A4D5-D27CABA97EEE}"/>
            </c:ext>
          </c:extLst>
        </c:ser>
        <c:ser>
          <c:idx val="3"/>
          <c:order val="2"/>
          <c:tx>
            <c:strRef>
              <c:f>Tabelle1!$A$2</c:f>
              <c:strCache>
                <c:ptCount val="1"/>
                <c:pt idx="0">
                  <c:v>   Ohne Zweckbindung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Tabelle1!$B$2:$F$2</c:f>
              <c:numCache>
                <c:formatCode>General</c:formatCode>
                <c:ptCount val="5"/>
                <c:pt idx="0">
                  <c:v>18.100000000000001</c:v>
                </c:pt>
                <c:pt idx="1">
                  <c:v>14.4</c:v>
                </c:pt>
                <c:pt idx="2">
                  <c:v>3.7</c:v>
                </c:pt>
                <c:pt idx="3">
                  <c:v>10</c:v>
                </c:pt>
                <c:pt idx="4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BE5-E24B-A4D5-D27CABA97E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7"/>
        <c:overlap val="100"/>
        <c:axId val="1304523360"/>
        <c:axId val="1304534880"/>
      </c:barChart>
      <c:lineChart>
        <c:grouping val="standard"/>
        <c:varyColors val="0"/>
        <c:ser>
          <c:idx val="4"/>
          <c:order val="3"/>
          <c:tx>
            <c:strRef>
              <c:f>Tabelle1!#REF!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BE5-E24B-A4D5-D27CABA97EEE}"/>
                </c:ext>
              </c:extLst>
            </c:dLbl>
            <c:dLbl>
              <c:idx val="1"/>
              <c:layout>
                <c:manualLayout>
                  <c:x val="-7.8836403052808299E-2"/>
                  <c:y val="-4.2848608251658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BE5-E24B-A4D5-D27CABA97EEE}"/>
                </c:ext>
              </c:extLst>
            </c:dLbl>
            <c:dLbl>
              <c:idx val="2"/>
              <c:layout>
                <c:manualLayout>
                  <c:x val="-7.615398035621733E-2"/>
                  <c:y val="-4.2848608251658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BE5-E24B-A4D5-D27CABA97EEE}"/>
                </c:ext>
              </c:extLst>
            </c:dLbl>
            <c:dLbl>
              <c:idx val="3"/>
              <c:layout>
                <c:manualLayout>
                  <c:x val="-8.2860037097694683E-2"/>
                  <c:y val="-3.06061487511847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BE5-E24B-A4D5-D27CABA97EEE}"/>
                </c:ext>
              </c:extLst>
            </c:dLbl>
            <c:dLbl>
              <c:idx val="4"/>
              <c:layout>
                <c:manualLayout>
                  <c:x val="-7.6153980356217385E-2"/>
                  <c:y val="-3.9787993376540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BE5-E24B-A4D5-D27CABA97E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4BE5-E24B-A4D5-D27CABA97EEE}"/>
            </c:ext>
          </c:extLst>
        </c:ser>
        <c:ser>
          <c:idx val="5"/>
          <c:order val="4"/>
          <c:tx>
            <c:strRef>
              <c:f>Tabelle1!#REF!</c:f>
              <c:strCache>
                <c:ptCount val="1"/>
                <c:pt idx="0">
                  <c:v>#REF!</c:v>
                </c:pt>
              </c:strCache>
            </c:strRef>
          </c:tx>
          <c:spPr>
            <a:ln w="127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BE5-E24B-A4D5-D27CABA97EEE}"/>
                </c:ext>
              </c:extLst>
            </c:dLbl>
            <c:dLbl>
              <c:idx val="1"/>
              <c:layout>
                <c:manualLayout>
                  <c:x val="-7.8836403052808299E-2"/>
                  <c:y val="-3.97879933765402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BE5-E24B-A4D5-D27CABA97EEE}"/>
                </c:ext>
              </c:extLst>
            </c:dLbl>
            <c:dLbl>
              <c:idx val="2"/>
              <c:layout>
                <c:manualLayout>
                  <c:x val="-8.0177614401103769E-2"/>
                  <c:y val="-3.67273785014217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BE5-E24B-A4D5-D27CABA97EEE}"/>
                </c:ext>
              </c:extLst>
            </c:dLbl>
            <c:dLbl>
              <c:idx val="3"/>
              <c:layout>
                <c:manualLayout>
                  <c:x val="-7.8836403052808243E-2"/>
                  <c:y val="-3.67273785014217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BE5-E24B-A4D5-D27CABA97EEE}"/>
                </c:ext>
              </c:extLst>
            </c:dLbl>
            <c:dLbl>
              <c:idx val="4"/>
              <c:layout>
                <c:manualLayout>
                  <c:x val="-7.6153980356217385E-2"/>
                  <c:y val="-3.36667636263032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BE5-E24B-A4D5-D27CABA97E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4BE5-E24B-A4D5-D27CABA97E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4540160"/>
        <c:axId val="1304530080"/>
      </c:lineChart>
      <c:catAx>
        <c:axId val="1304523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400" b="1" i="0" u="none" strike="noStrike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04534880"/>
        <c:crosses val="autoZero"/>
        <c:auto val="1"/>
        <c:lblAlgn val="ctr"/>
        <c:lblOffset val="100"/>
        <c:noMultiLvlLbl val="0"/>
      </c:catAx>
      <c:valAx>
        <c:axId val="13045348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04523360"/>
        <c:crosses val="autoZero"/>
        <c:crossBetween val="between"/>
      </c:valAx>
      <c:valAx>
        <c:axId val="130453008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04540160"/>
        <c:crosses val="max"/>
        <c:crossBetween val="between"/>
      </c:valAx>
      <c:catAx>
        <c:axId val="1304540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045300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7.1899789127548699E-2"/>
          <c:y val="0.84205414565930059"/>
          <c:w val="0.44999927256759831"/>
          <c:h val="0.157945854340699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 anchor="t" anchorCtr="0"/>
    <a:lstStyle/>
    <a:p>
      <a:pPr>
        <a:defRPr/>
      </a:pPr>
      <a:endParaRPr lang="de-D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266645570723133E-2"/>
          <c:y val="0.1206800364256823"/>
          <c:w val="0.80705647072977515"/>
          <c:h val="0.57991580040894641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C65-F647-8B5B-0B851256EA4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65-F647-8B5B-0B851256EA44}"/>
              </c:ext>
            </c:extLst>
          </c:dPt>
          <c:dPt>
            <c:idx val="2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65-F647-8B5B-0B851256EA44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65-F647-8B5B-0B851256EA44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65-F647-8B5B-0B851256EA44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C65-F647-8B5B-0B851256EA4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C65-F647-8B5B-0B851256EA44}"/>
              </c:ext>
            </c:extLst>
          </c:dPt>
          <c:dLbls>
            <c:dLbl>
              <c:idx val="0"/>
              <c:layout>
                <c:manualLayout>
                  <c:x val="5.1121636890661282E-3"/>
                  <c:y val="1.395634046437612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FC65-F647-8B5B-0B851256EA4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FC65-F647-8B5B-0B851256EA44}"/>
                </c:ext>
              </c:extLst>
            </c:dLbl>
            <c:dLbl>
              <c:idx val="2"/>
              <c:layout>
                <c:manualLayout>
                  <c:x val="-5.7585107105687899E-2"/>
                  <c:y val="5.117324836937927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FC65-F647-8B5B-0B851256EA4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FC65-F647-8B5B-0B851256EA44}"/>
                </c:ext>
              </c:extLst>
            </c:dLbl>
            <c:dLbl>
              <c:idx val="4"/>
              <c:layout>
                <c:manualLayout>
                  <c:x val="3.2370215614168241E-3"/>
                  <c:y val="7.908592929813160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FC65-F647-8B5B-0B851256EA4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FC65-F647-8B5B-0B851256EA4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FC65-F647-8B5B-0B851256EA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Tabelle1!$A$2:$A$4</c:f>
              <c:strCache>
                <c:ptCount val="3"/>
                <c:pt idx="0">
                  <c:v>   44 Mio.  Reserven Universitäre Mittel</c:v>
                </c:pt>
                <c:pt idx="1">
                  <c:v>   60 Mio.  Reserven Drittmittelprojekte</c:v>
                </c:pt>
                <c:pt idx="2">
                  <c:v>   34 Mio.  Legate im Eigenkapital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44</c:v>
                </c:pt>
                <c:pt idx="1">
                  <c:v>60</c:v>
                </c:pt>
                <c:pt idx="2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C65-F647-8B5B-0B851256E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73292381303339049"/>
          <c:w val="1"/>
          <c:h val="0.131807562211944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64104937862519E-3"/>
          <c:y val="0.1206800364256823"/>
          <c:w val="0.80705647072977515"/>
          <c:h val="0.57991580040894641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C2-B546-B8CB-F376C0F59813}"/>
              </c:ext>
            </c:extLst>
          </c:dPt>
          <c:dPt>
            <c:idx val="1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C2-B546-B8CB-F376C0F59813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C2-B546-B8CB-F376C0F59813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0C2-B546-B8CB-F376C0F59813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0C2-B546-B8CB-F376C0F59813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0C2-B546-B8CB-F376C0F5981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0C2-B546-B8CB-F376C0F59813}"/>
              </c:ext>
            </c:extLst>
          </c:dPt>
          <c:dLbls>
            <c:dLbl>
              <c:idx val="0"/>
              <c:layout>
                <c:manualLayout>
                  <c:x val="-2.5560818445330641E-3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A0C2-B546-B8CB-F376C0F5981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A0C2-B546-B8CB-F376C0F59813}"/>
                </c:ext>
              </c:extLst>
            </c:dLbl>
            <c:dLbl>
              <c:idx val="2"/>
              <c:layout>
                <c:manualLayout>
                  <c:x val="-4.6860959141307376E-17"/>
                  <c:y val="9.53683265065704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A0C2-B546-B8CB-F376C0F5981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A0C2-B546-B8CB-F376C0F59813}"/>
                </c:ext>
              </c:extLst>
            </c:dLbl>
            <c:dLbl>
              <c:idx val="4"/>
              <c:layout>
                <c:manualLayout>
                  <c:x val="3.2370215614168241E-3"/>
                  <c:y val="7.908592929813160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A0C2-B546-B8CB-F376C0F5981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A0C2-B546-B8CB-F376C0F5981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A0C2-B546-B8CB-F376C0F598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Tabelle1!$A$2:$A$3</c:f>
              <c:strCache>
                <c:ptCount val="2"/>
                <c:pt idx="0">
                  <c:v>   26 Mio.  Laufende Projekte</c:v>
                </c:pt>
                <c:pt idx="1">
                  <c:v>   33 Mio.  Abgeschlossene Projekte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26</c:v>
                </c:pt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0C2-B546-B8CB-F376C0F59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73292381303339049"/>
          <c:w val="0.88242023515147883"/>
          <c:h val="9.22645975628786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64104937862519E-3"/>
          <c:y val="0.1206800364256823"/>
          <c:w val="0.80705647072977515"/>
          <c:h val="0.57991580040894641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C2-B546-B8CB-F376C0F5981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C2-B546-B8CB-F376C0F59813}"/>
              </c:ext>
            </c:extLst>
          </c:dPt>
          <c:dPt>
            <c:idx val="2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C2-B546-B8CB-F376C0F59813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0C2-B546-B8CB-F376C0F59813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0C2-B546-B8CB-F376C0F59813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0C2-B546-B8CB-F376C0F5981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0C2-B546-B8CB-F376C0F59813}"/>
              </c:ext>
            </c:extLst>
          </c:dPt>
          <c:dLbls>
            <c:dLbl>
              <c:idx val="0"/>
              <c:layout>
                <c:manualLayout>
                  <c:x val="7.6682455335991924E-3"/>
                  <c:y val="6.978170232188040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A0C2-B546-B8CB-F376C0F5981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A0C2-B546-B8CB-F376C0F5981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A0C2-B546-B8CB-F376C0F5981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A0C2-B546-B8CB-F376C0F59813}"/>
                </c:ext>
              </c:extLst>
            </c:dLbl>
            <c:dLbl>
              <c:idx val="4"/>
              <c:layout>
                <c:manualLayout>
                  <c:x val="3.2370215614168241E-3"/>
                  <c:y val="7.908592929813160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A0C2-B546-B8CB-F376C0F5981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A0C2-B546-B8CB-F376C0F5981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A0C2-B546-B8CB-F376C0F598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Tabelle1!$A$2:$A$4</c:f>
              <c:strCache>
                <c:ptCount val="3"/>
                <c:pt idx="0">
                  <c:v>     9 Mio. Ohne Zweckbindung</c:v>
                </c:pt>
                <c:pt idx="1">
                  <c:v>   33 Mio. Interne Zweckbindung</c:v>
                </c:pt>
                <c:pt idx="2">
                  <c:v>     2 Mio. Externe Zweckbindung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9.1</c:v>
                </c:pt>
                <c:pt idx="1">
                  <c:v>33.4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0C2-B546-B8CB-F376C0F59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73292381303339049"/>
          <c:w val="0.78273304321468951"/>
          <c:h val="0.131807562211944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76672" y="229395"/>
            <a:ext cx="4320480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/>
            </a:lvl1pPr>
          </a:lstStyle>
          <a:p>
            <a:r>
              <a:rPr lang="de-CH" sz="900"/>
              <a:t>Kopfzeilentext</a:t>
            </a:r>
            <a:endParaRPr lang="de-CH" sz="90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137720" y="229395"/>
            <a:ext cx="1243608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1200"/>
            </a:lvl1pPr>
          </a:lstStyle>
          <a:p>
            <a:fld id="{EEC665CA-D682-48EC-95D2-126FD6449D65}" type="datetime1">
              <a:rPr lang="de-CH" sz="900" smtClean="0"/>
              <a:t>25.03.26</a:t>
            </a:fld>
            <a:endParaRPr lang="de-CH" sz="90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476672" y="8489144"/>
            <a:ext cx="4320480" cy="331331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r>
              <a:rPr lang="de-CH" sz="900"/>
              <a:t>Fusszeilentext</a:t>
            </a:r>
            <a:endParaRPr lang="de-CH" sz="9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137720" y="8489146"/>
            <a:ext cx="1243608" cy="33132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/>
            </a:lvl1pPr>
          </a:lstStyle>
          <a:p>
            <a:fld id="{2CEDAA2C-602C-494B-9BFF-F0D7FF14E319}" type="slidenum">
              <a:rPr lang="de-CH" sz="900" smtClean="0"/>
              <a:t>‹Nr.›</a:t>
            </a:fld>
            <a:endParaRPr lang="de-CH" sz="900" dirty="0"/>
          </a:p>
        </p:txBody>
      </p:sp>
    </p:spTree>
    <p:extLst>
      <p:ext uri="{BB962C8B-B14F-4D97-AF65-F5344CB8AC3E}">
        <p14:creationId xmlns:p14="http://schemas.microsoft.com/office/powerpoint/2010/main" val="1625002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bildplatzhalter 11"/>
          <p:cNvSpPr>
            <a:spLocks noGrp="1" noRot="1" noChangeAspect="1"/>
          </p:cNvSpPr>
          <p:nvPr>
            <p:ph type="sldImg" idx="2"/>
          </p:nvPr>
        </p:nvSpPr>
        <p:spPr>
          <a:xfrm>
            <a:off x="764704" y="899592"/>
            <a:ext cx="5560412" cy="3127732"/>
          </a:xfrm>
          <a:prstGeom prst="rect">
            <a:avLst/>
          </a:prstGeom>
          <a:noFill/>
          <a:ln w="3175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4"/>
          </p:nvPr>
        </p:nvSpPr>
        <p:spPr>
          <a:xfrm>
            <a:off x="775244" y="8712000"/>
            <a:ext cx="2230428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/>
            </a:lvl1pPr>
          </a:lstStyle>
          <a:p>
            <a:r>
              <a:rPr lang="de-CH" dirty="0"/>
              <a:t>Fusszeilentext</a:t>
            </a: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5"/>
          </p:nvPr>
        </p:nvSpPr>
        <p:spPr>
          <a:xfrm>
            <a:off x="5462663" y="8712000"/>
            <a:ext cx="871173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900"/>
            </a:lvl1pPr>
          </a:lstStyle>
          <a:p>
            <a:fld id="{83C81C81-E364-4366-A610-2DB15FF98538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6" name="Notizenplatzhalter 15"/>
          <p:cNvSpPr>
            <a:spLocks noGrp="1"/>
          </p:cNvSpPr>
          <p:nvPr>
            <p:ph type="body" sz="quarter" idx="3"/>
          </p:nvPr>
        </p:nvSpPr>
        <p:spPr>
          <a:xfrm>
            <a:off x="773424" y="4283968"/>
            <a:ext cx="5560412" cy="424847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idx="1"/>
          </p:nvPr>
        </p:nvSpPr>
        <p:spPr>
          <a:xfrm>
            <a:off x="4229809" y="425838"/>
            <a:ext cx="2095308" cy="185722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900"/>
            </a:lvl1pPr>
          </a:lstStyle>
          <a:p>
            <a:fld id="{A17AAF7D-4283-4014-80F4-26E915FEACF8}" type="datetime1">
              <a:rPr lang="de-CH" smtClean="0"/>
              <a:t>25.03.26</a:t>
            </a:fld>
            <a:endParaRPr lang="de-CH" dirty="0"/>
          </a:p>
        </p:txBody>
      </p:sp>
      <p:sp>
        <p:nvSpPr>
          <p:cNvPr id="18" name="Kopfzeilenplatzhalter 17"/>
          <p:cNvSpPr>
            <a:spLocks noGrp="1"/>
          </p:cNvSpPr>
          <p:nvPr>
            <p:ph type="hdr" sz="quarter"/>
          </p:nvPr>
        </p:nvSpPr>
        <p:spPr>
          <a:xfrm>
            <a:off x="764704" y="432000"/>
            <a:ext cx="3249080" cy="179560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900"/>
            </a:lvl1pPr>
          </a:lstStyle>
          <a:p>
            <a:r>
              <a:rPr lang="de-CH"/>
              <a:t>Kopfzeilentext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17097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spcAft>
        <a:spcPts val="60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177800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357188" indent="-17938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534988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720725" indent="-18573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900113"/>
            <a:ext cx="5559425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10784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900113"/>
            <a:ext cx="5559425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09470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78185"/>
            <a:ext cx="11652249" cy="551311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B181C4C-62D3-4987-8295-EC2CBD491709}" type="datetime1">
              <a:rPr lang="de-CH" noProof="0" smtClean="0"/>
              <a:t>25.03.26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00B2A4-A548-86D9-6FFA-57A63AC10C6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440388"/>
            <a:ext cx="3710544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Titel hinzufügen</a:t>
            </a:r>
          </a:p>
          <a:p>
            <a:pPr lvl="1"/>
            <a:r>
              <a:rPr lang="de-CH" noProof="0" dirty="0"/>
              <a:t>Zweite Ebene (Untertitel)</a:t>
            </a:r>
          </a:p>
          <a:p>
            <a:pPr lvl="2"/>
            <a:r>
              <a:rPr lang="de-CH" noProof="0" dirty="0"/>
              <a:t>Dritte Ebene (Vorname Name/Datum)</a:t>
            </a:r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E8772629-5A08-5A3E-5CD6-80767D8C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91886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Inhalte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240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3600" y="245268"/>
            <a:ext cx="5723999" cy="845567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EAAB97D8-67DD-4A1A-E7E3-B479715D9C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2800"/>
            <a:ext cx="5734380" cy="205200"/>
          </a:xfrm>
        </p:spPr>
        <p:txBody>
          <a:bodyPr anchor="b"/>
          <a:lstStyle>
            <a:lvl1pPr>
              <a:lnSpc>
                <a:spcPct val="109000"/>
              </a:lnSpc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CH" noProof="0" dirty="0"/>
              <a:t>Quelle hinzufügen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D08B5C7-0B72-0F94-738C-A9B735A2519D}"/>
              </a:ext>
            </a:extLst>
          </p:cNvPr>
          <p:cNvCxnSpPr>
            <a:cxnSpLocks/>
          </p:cNvCxnSpPr>
          <p:nvPr userDrawn="1"/>
        </p:nvCxnSpPr>
        <p:spPr>
          <a:xfrm>
            <a:off x="273050" y="5155072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36987E16-61C3-F16E-EBD2-164E17176CF4}"/>
              </a:ext>
            </a:extLst>
          </p:cNvPr>
          <p:cNvCxnSpPr>
            <a:cxnSpLocks/>
          </p:cNvCxnSpPr>
          <p:nvPr userDrawn="1"/>
        </p:nvCxnSpPr>
        <p:spPr>
          <a:xfrm>
            <a:off x="3228366" y="51550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B7071907-BBD2-40D4-55E0-1E83C4F6D6BC}"/>
              </a:ext>
            </a:extLst>
          </p:cNvPr>
          <p:cNvCxnSpPr>
            <a:cxnSpLocks/>
          </p:cNvCxnSpPr>
          <p:nvPr userDrawn="1"/>
        </p:nvCxnSpPr>
        <p:spPr>
          <a:xfrm>
            <a:off x="3233129" y="34405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2CE74047-F734-D6A9-08E0-D291395944F0}"/>
              </a:ext>
            </a:extLst>
          </p:cNvPr>
          <p:cNvCxnSpPr>
            <a:cxnSpLocks/>
          </p:cNvCxnSpPr>
          <p:nvPr userDrawn="1"/>
        </p:nvCxnSpPr>
        <p:spPr>
          <a:xfrm>
            <a:off x="276265" y="34405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5E45E1AF-C792-F20E-F289-890F955A6D57}"/>
              </a:ext>
            </a:extLst>
          </p:cNvPr>
          <p:cNvCxnSpPr>
            <a:cxnSpLocks/>
          </p:cNvCxnSpPr>
          <p:nvPr userDrawn="1"/>
        </p:nvCxnSpPr>
        <p:spPr>
          <a:xfrm>
            <a:off x="273449" y="1726352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98DB0037-139C-0385-E03A-306D5169233B}"/>
              </a:ext>
            </a:extLst>
          </p:cNvPr>
          <p:cNvCxnSpPr>
            <a:cxnSpLocks/>
          </p:cNvCxnSpPr>
          <p:nvPr userDrawn="1"/>
        </p:nvCxnSpPr>
        <p:spPr>
          <a:xfrm>
            <a:off x="3230961" y="1721590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platzhalter 27">
            <a:extLst>
              <a:ext uri="{FF2B5EF4-FFF2-40B4-BE49-F238E27FC236}">
                <a16:creationId xmlns:a16="http://schemas.microsoft.com/office/drawing/2014/main" id="{30017B53-05EC-3989-249C-664AD90907A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230670" y="18767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37" name="Textplatzhalter 27">
            <a:extLst>
              <a:ext uri="{FF2B5EF4-FFF2-40B4-BE49-F238E27FC236}">
                <a16:creationId xmlns:a16="http://schemas.microsoft.com/office/drawing/2014/main" id="{714803E2-4C7F-CFE5-7B57-C3F213A3403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3050" y="5310187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38" name="Textplatzhalter 27">
            <a:extLst>
              <a:ext uri="{FF2B5EF4-FFF2-40B4-BE49-F238E27FC236}">
                <a16:creationId xmlns:a16="http://schemas.microsoft.com/office/drawing/2014/main" id="{9C152131-ED74-0F59-B477-F10CE617C44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32838" y="3595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1" name="Textplatzhalter 27">
            <a:extLst>
              <a:ext uri="{FF2B5EF4-FFF2-40B4-BE49-F238E27FC236}">
                <a16:creationId xmlns:a16="http://schemas.microsoft.com/office/drawing/2014/main" id="{1182E294-3DAE-8397-D78D-AE19E051369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28075" y="53101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2" name="Textplatzhalter 27">
            <a:extLst>
              <a:ext uri="{FF2B5EF4-FFF2-40B4-BE49-F238E27FC236}">
                <a16:creationId xmlns:a16="http://schemas.microsoft.com/office/drawing/2014/main" id="{F8CA09C2-6A74-C429-81F0-F2CA0C0A8B8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8366" y="44043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3" name="Textplatzhalter 27">
            <a:extLst>
              <a:ext uri="{FF2B5EF4-FFF2-40B4-BE49-F238E27FC236}">
                <a16:creationId xmlns:a16="http://schemas.microsoft.com/office/drawing/2014/main" id="{79EF64BE-BAA5-7A03-2892-71B58B0FA77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3050" y="440436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B37CF961-4AA4-3E2D-1EEC-751B07F74E7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264" y="2689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5" name="Textplatzhalter 27">
            <a:extLst>
              <a:ext uri="{FF2B5EF4-FFF2-40B4-BE49-F238E27FC236}">
                <a16:creationId xmlns:a16="http://schemas.microsoft.com/office/drawing/2014/main" id="{A75866BD-D0AA-3041-796D-1EB9B1F3A8A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33128" y="2689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6" name="Textplatzhalter 27">
            <a:extLst>
              <a:ext uri="{FF2B5EF4-FFF2-40B4-BE49-F238E27FC236}">
                <a16:creationId xmlns:a16="http://schemas.microsoft.com/office/drawing/2014/main" id="{348CBF73-5164-67ED-100D-52F0577F0DF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6264" y="3595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8" name="Textplatzhalter 27">
            <a:extLst>
              <a:ext uri="{FF2B5EF4-FFF2-40B4-BE49-F238E27FC236}">
                <a16:creationId xmlns:a16="http://schemas.microsoft.com/office/drawing/2014/main" id="{E413BFB1-BE2B-5698-D056-CFFE93D63A5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73448" y="18767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9" name="Textplatzhalter 27">
            <a:extLst>
              <a:ext uri="{FF2B5EF4-FFF2-40B4-BE49-F238E27FC236}">
                <a16:creationId xmlns:a16="http://schemas.microsoft.com/office/drawing/2014/main" id="{A6AD1D29-4F20-7C67-177C-5F66137D5C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3448" y="97564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A60B2A3C-D051-ADD5-9279-F6C77B95156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30960" y="97087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7628586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273378"/>
            <a:ext cx="5724000" cy="5601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99EEEEF7-8E4F-3C55-5E7A-50A2A740DE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88400" y="866774"/>
            <a:ext cx="5724000" cy="5357813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3pPr>
            <a:lvl4pPr marL="101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8400" y="244800"/>
            <a:ext cx="5723999" cy="519436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DABC8980-79BC-7792-05E5-871BA6059E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69875" y="6029325"/>
            <a:ext cx="5724525" cy="195263"/>
          </a:xfrm>
        </p:spPr>
        <p:txBody>
          <a:bodyPr anchor="b"/>
          <a:lstStyle>
            <a:lvl1pPr>
              <a:defRPr sz="1000" b="1"/>
            </a:lvl1pPr>
            <a:lvl2pPr>
              <a:defRPr sz="1000" b="1"/>
            </a:lvl2pPr>
            <a:lvl3pPr>
              <a:defRPr sz="1000" b="1"/>
            </a:lvl3pPr>
            <a:lvl4pPr>
              <a:defRPr sz="1000" b="1"/>
            </a:lvl4pPr>
            <a:lvl5pPr>
              <a:defRPr sz="1000" b="1"/>
            </a:lvl5pPr>
          </a:lstStyle>
          <a:p>
            <a:pPr lvl="0"/>
            <a:r>
              <a:rPr lang="de-CH" dirty="0"/>
              <a:t>Bildlegende hinzufügen</a:t>
            </a:r>
          </a:p>
        </p:txBody>
      </p:sp>
    </p:spTree>
    <p:extLst>
      <p:ext uri="{BB962C8B-B14F-4D97-AF65-F5344CB8AC3E}">
        <p14:creationId xmlns:p14="http://schemas.microsoft.com/office/powerpoint/2010/main" val="2774246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, drei Flächen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5A065272-38F7-A074-824D-FD6B0FAB5C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866774"/>
            <a:ext cx="5724000" cy="5357813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799"/>
            <a:ext cx="11648525" cy="62197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08660E-5135-A84E-B689-DDFA75A72BB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97600" y="2602800"/>
            <a:ext cx="5722937" cy="3621787"/>
          </a:xfrm>
        </p:spPr>
        <p:txBody>
          <a:bodyPr/>
          <a:lstStyle>
            <a:lvl1pPr>
              <a:spcBef>
                <a:spcPts val="1000"/>
              </a:spcBef>
              <a:defRPr sz="1600"/>
            </a:lvl1pPr>
            <a:lvl2pPr marL="226800" indent="-226800">
              <a:spcBef>
                <a:spcPts val="0"/>
              </a:spcBef>
              <a:defRPr sz="1600"/>
            </a:lvl2pPr>
            <a:lvl3pPr marL="658800" indent="-226800">
              <a:spcBef>
                <a:spcPts val="0"/>
              </a:spcBef>
              <a:defRPr sz="1600"/>
            </a:lvl3pPr>
            <a:lvl4pPr marL="1090800" indent="-226800">
              <a:spcBef>
                <a:spcPts val="0"/>
              </a:spcBef>
              <a:defRPr sz="1600"/>
            </a:lvl4pPr>
            <a:lvl5pPr marL="1522800" indent="-226800">
              <a:spcBef>
                <a:spcPts val="0"/>
              </a:spcBef>
              <a:defRPr sz="1600"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5C25F038-C59A-91D3-5738-FA2D715B1DF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8287" y="4738688"/>
            <a:ext cx="4734000" cy="1155600"/>
          </a:xfrm>
          <a:solidFill>
            <a:schemeClr val="bg1"/>
          </a:solidFill>
        </p:spPr>
        <p:txBody>
          <a:bodyPr lIns="180000" anchor="ctr"/>
          <a:lstStyle>
            <a:lvl1pPr>
              <a:lnSpc>
                <a:spcPct val="98000"/>
              </a:lnSpc>
              <a:defRPr sz="2400" b="0"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1BFFCDAC-C838-ADD4-2284-837AC0DB7D32}"/>
              </a:ext>
            </a:extLst>
          </p:cNvPr>
          <p:cNvSpPr>
            <a:spLocks/>
          </p:cNvSpPr>
          <p:nvPr userDrawn="1"/>
        </p:nvSpPr>
        <p:spPr>
          <a:xfrm>
            <a:off x="6179816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5D52F735-79F5-3F42-160A-B27CDCC6ECBC}"/>
              </a:ext>
            </a:extLst>
          </p:cNvPr>
          <p:cNvCxnSpPr>
            <a:cxnSpLocks/>
          </p:cNvCxnSpPr>
          <p:nvPr userDrawn="1"/>
        </p:nvCxnSpPr>
        <p:spPr>
          <a:xfrm>
            <a:off x="6357417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5E8ED3B-58AB-278E-8FA6-54B53676917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179816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5" name="Textplatzhalter 12">
            <a:extLst>
              <a:ext uri="{FF2B5EF4-FFF2-40B4-BE49-F238E27FC236}">
                <a16:creationId xmlns:a16="http://schemas.microsoft.com/office/drawing/2014/main" id="{50E60B21-008A-2B6B-00EE-55A0A5704EC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79816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CAB97A8F-A31B-71A8-6F59-6CF07FEC341B}"/>
              </a:ext>
            </a:extLst>
          </p:cNvPr>
          <p:cNvSpPr>
            <a:spLocks/>
          </p:cNvSpPr>
          <p:nvPr userDrawn="1"/>
        </p:nvSpPr>
        <p:spPr>
          <a:xfrm>
            <a:off x="8161200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20494D9F-526C-2E69-E603-70C47570B76A}"/>
              </a:ext>
            </a:extLst>
          </p:cNvPr>
          <p:cNvCxnSpPr>
            <a:cxnSpLocks/>
          </p:cNvCxnSpPr>
          <p:nvPr userDrawn="1"/>
        </p:nvCxnSpPr>
        <p:spPr>
          <a:xfrm>
            <a:off x="8350014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platzhalter 12">
            <a:extLst>
              <a:ext uri="{FF2B5EF4-FFF2-40B4-BE49-F238E27FC236}">
                <a16:creationId xmlns:a16="http://schemas.microsoft.com/office/drawing/2014/main" id="{CD54ACCC-E2D7-61F6-43F8-B08BB0DF890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161200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27" name="Textplatzhalter 12">
            <a:extLst>
              <a:ext uri="{FF2B5EF4-FFF2-40B4-BE49-F238E27FC236}">
                <a16:creationId xmlns:a16="http://schemas.microsoft.com/office/drawing/2014/main" id="{AE30B499-759C-236B-6D1C-6BCA6F207DF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161200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2C39869D-3DD1-49E4-9B99-D5ADADC37626}"/>
              </a:ext>
            </a:extLst>
          </p:cNvPr>
          <p:cNvSpPr>
            <a:spLocks/>
          </p:cNvSpPr>
          <p:nvPr userDrawn="1"/>
        </p:nvSpPr>
        <p:spPr>
          <a:xfrm>
            <a:off x="10130400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DC74D9E1-33AE-B3A6-62C5-702A8706EDCA}"/>
              </a:ext>
            </a:extLst>
          </p:cNvPr>
          <p:cNvCxnSpPr>
            <a:cxnSpLocks/>
          </p:cNvCxnSpPr>
          <p:nvPr userDrawn="1"/>
        </p:nvCxnSpPr>
        <p:spPr>
          <a:xfrm>
            <a:off x="10319214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platzhalter 12">
            <a:extLst>
              <a:ext uri="{FF2B5EF4-FFF2-40B4-BE49-F238E27FC236}">
                <a16:creationId xmlns:a16="http://schemas.microsoft.com/office/drawing/2014/main" id="{21172486-FB2A-0D37-20BD-766B69EC164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130400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31" name="Textplatzhalter 12">
            <a:extLst>
              <a:ext uri="{FF2B5EF4-FFF2-40B4-BE49-F238E27FC236}">
                <a16:creationId xmlns:a16="http://schemas.microsoft.com/office/drawing/2014/main" id="{A5D721FD-5C54-2030-F7DF-99F78870D3F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130400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559562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5734503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34504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5FA1048-5C9E-DE63-71D5-D0790B856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77660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Kapiteltitel hinzufügen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908720"/>
            <a:ext cx="7701073" cy="53158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79B29A34-DB3C-6631-0D19-C1C5DF5EA28A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53538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20544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A128A8A-1E20-0372-6952-A37B014C0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0379" y="870744"/>
            <a:ext cx="3765600" cy="5353844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E16A7B1-D6D5-1F45-5873-56D50909A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5269"/>
            <a:ext cx="11650662" cy="531056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08945CC-0D4F-0056-B059-E53C8D583D78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18452" y="870744"/>
            <a:ext cx="3765600" cy="5353844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991A9BC9-91DF-B4F2-E0C5-C2578FBF8926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53538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71338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0379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Bildplatzhalter 4">
            <a:extLst>
              <a:ext uri="{FF2B5EF4-FFF2-40B4-BE49-F238E27FC236}">
                <a16:creationId xmlns:a16="http://schemas.microsoft.com/office/drawing/2014/main" id="{BB21450C-9A0A-DE52-A711-C6A4E254A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18452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4" name="Bildplatzhalter 4">
            <a:extLst>
              <a:ext uri="{FF2B5EF4-FFF2-40B4-BE49-F238E27FC236}">
                <a16:creationId xmlns:a16="http://schemas.microsoft.com/office/drawing/2014/main" id="{40369691-93C7-0711-9987-747ABDF5B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6525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A128A8A-1E20-0372-6952-A37B014C0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0379" y="870744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E16A7B1-D6D5-1F45-5873-56D50909A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5269"/>
            <a:ext cx="11650662" cy="531056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08945CC-0D4F-0056-B059-E53C8D583D78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18452" y="870744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991A9BC9-91DF-B4F2-E0C5-C2578FBF8926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21083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0379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Bildplatzhalter 4">
            <a:extLst>
              <a:ext uri="{FF2B5EF4-FFF2-40B4-BE49-F238E27FC236}">
                <a16:creationId xmlns:a16="http://schemas.microsoft.com/office/drawing/2014/main" id="{BB21450C-9A0A-DE52-A711-C6A4E254A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18452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Bildplatzhalter 4">
            <a:extLst>
              <a:ext uri="{FF2B5EF4-FFF2-40B4-BE49-F238E27FC236}">
                <a16:creationId xmlns:a16="http://schemas.microsoft.com/office/drawing/2014/main" id="{40369691-93C7-0711-9987-747ABDF5B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6525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3DE09C9-8245-F2CE-2B0F-6BF65F947A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2006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0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0379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2115A716-7F0D-6001-BBDA-1C1AF55BDEB0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228587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DAF9B2C-8583-6129-0978-4CC7CC294B4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37506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5E0F70B3-FE43-EB4F-1A26-27C37577C871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185714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D8C6563C-12FB-DB8B-2352-BC6B519F354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94633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6" name="Inhaltsplatzhalter 2">
            <a:extLst>
              <a:ext uri="{FF2B5EF4-FFF2-40B4-BE49-F238E27FC236}">
                <a16:creationId xmlns:a16="http://schemas.microsoft.com/office/drawing/2014/main" id="{B4039616-C526-8550-70B5-FB949E593989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142840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51759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304700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eben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81300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0378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F20D1239-AC10-7CF3-7460-F409E82CBC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235845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63E66951-4F0B-CBC1-A3F3-06E36980367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34923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8" name="Inhaltsplatzhalter 2">
            <a:extLst>
              <a:ext uri="{FF2B5EF4-FFF2-40B4-BE49-F238E27FC236}">
                <a16:creationId xmlns:a16="http://schemas.microsoft.com/office/drawing/2014/main" id="{B22D8516-82BF-C968-B99F-F2C48726086A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190390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CC380BDB-57AA-395C-97C5-32258AD4229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89468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0" name="Inhaltsplatzhalter 2">
            <a:extLst>
              <a:ext uri="{FF2B5EF4-FFF2-40B4-BE49-F238E27FC236}">
                <a16:creationId xmlns:a16="http://schemas.microsoft.com/office/drawing/2014/main" id="{AB12B8A9-2E40-004F-7D4B-DC830830213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144936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E8E60EDF-84BC-50DF-DF1D-12535BD165E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44014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8" name="Inhaltsplatzhalter 2">
            <a:extLst>
              <a:ext uri="{FF2B5EF4-FFF2-40B4-BE49-F238E27FC236}">
                <a16:creationId xmlns:a16="http://schemas.microsoft.com/office/drawing/2014/main" id="{271646C3-68B0-05A8-5C65-22D55CE4808F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270797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9" name="Bildplatzhalter 4">
            <a:extLst>
              <a:ext uri="{FF2B5EF4-FFF2-40B4-BE49-F238E27FC236}">
                <a16:creationId xmlns:a16="http://schemas.microsoft.com/office/drawing/2014/main" id="{EC544524-67DF-E44E-A80D-DEF20D907A8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69875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0" name="Inhaltsplatzhalter 2">
            <a:extLst>
              <a:ext uri="{FF2B5EF4-FFF2-40B4-BE49-F238E27FC236}">
                <a16:creationId xmlns:a16="http://schemas.microsoft.com/office/drawing/2014/main" id="{E052A1FF-3C1D-18C9-FF8C-91D41AD5E46F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3225342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31" name="Bildplatzhalter 4">
            <a:extLst>
              <a:ext uri="{FF2B5EF4-FFF2-40B4-BE49-F238E27FC236}">
                <a16:creationId xmlns:a16="http://schemas.microsoft.com/office/drawing/2014/main" id="{CA8F6A59-A25E-5F43-6AC1-01A66F711A9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224420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704FB434-2B9A-C168-61EC-9AE6DBA6CE72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6179887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33" name="Bildplatzhalter 4">
            <a:extLst>
              <a:ext uri="{FF2B5EF4-FFF2-40B4-BE49-F238E27FC236}">
                <a16:creationId xmlns:a16="http://schemas.microsoft.com/office/drawing/2014/main" id="{1D1811AD-FBE2-BBD0-4B34-A096DE429FE1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78965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1810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594A2224-C75D-E37B-0A24-FEB1EFADBA8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710983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24B052D3-9F63-5423-3F23-060FFDF98CB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155868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80000"/>
            <a:ext cx="11652249" cy="49788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2EE75E3-ECA9-42A7-ABAC-813D3CFBE2CD}" type="datetime1">
              <a:rPr lang="de-CH" noProof="0" smtClean="0"/>
              <a:t>25.03.26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295A67BB-618C-1D20-BBA9-4290E06F60D0}"/>
              </a:ext>
            </a:extLst>
          </p:cNvPr>
          <p:cNvCxnSpPr>
            <a:cxnSpLocks/>
          </p:cNvCxnSpPr>
          <p:nvPr userDrawn="1"/>
        </p:nvCxnSpPr>
        <p:spPr>
          <a:xfrm>
            <a:off x="1491966" y="6246812"/>
            <a:ext cx="0" cy="337344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CBF91D96-3640-965E-5C15-FE5E1A4623FE}"/>
              </a:ext>
            </a:extLst>
          </p:cNvPr>
          <p:cNvCxnSpPr>
            <a:cxnSpLocks/>
          </p:cNvCxnSpPr>
          <p:nvPr userDrawn="1"/>
        </p:nvCxnSpPr>
        <p:spPr>
          <a:xfrm>
            <a:off x="2951746" y="6246812"/>
            <a:ext cx="0" cy="337344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22F3AE3-7ACB-2716-808B-C82789FE837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" y="2440388"/>
            <a:ext cx="3710544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Titel hinzufügen</a:t>
            </a:r>
          </a:p>
          <a:p>
            <a:pPr lvl="1"/>
            <a:r>
              <a:rPr lang="de-CH" noProof="0" dirty="0"/>
              <a:t>Zweite Ebene (Untertitel)</a:t>
            </a:r>
          </a:p>
          <a:p>
            <a:pPr lvl="2"/>
            <a:r>
              <a:rPr lang="de-CH" noProof="0" dirty="0"/>
              <a:t>Dritte Ebene (Vorname Name/Datum)</a:t>
            </a:r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B49A379B-0242-E25F-3D52-58E18DD982F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66098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5C2D804-10C3-A07B-578F-4FEB03F92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721546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Titel hinzufügen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69875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187440" y="1088740"/>
            <a:ext cx="5734685" cy="4287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280664E-DD47-F588-9AC5-7EF892BCCD6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9875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Vorname Name</a:t>
            </a:r>
          </a:p>
          <a:p>
            <a:pPr lvl="0"/>
            <a:r>
              <a:rPr lang="de-CH" noProof="0" dirty="0"/>
              <a:t>Funktion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F131E8F-F030-F634-B58C-C4083E313DB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241952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CCDDB8DD-2426-6FE0-DFEE-6DE9A58F07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241952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83435DF-10F7-65D6-87B3-02DB8987199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216411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C75924EC-5119-BC69-FAE4-4C5FAF979D6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16411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8DBCB22B-C5B8-EE52-8843-F6E91485161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9875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E9A2A0FF-0E7C-DA80-3753-010625EC477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41952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CCD0893B-0A26-A40A-4BEC-E9688A497FA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216411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C01C616E-CDC8-43AA-E3EA-1068A02735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4033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329A2272-896A-882E-5158-C54F5F68FD0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241952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2522235C-97A4-2633-577F-C6E62223BE1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216411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28" name="Textplatzhalter 7">
            <a:extLst>
              <a:ext uri="{FF2B5EF4-FFF2-40B4-BE49-F238E27FC236}">
                <a16:creationId xmlns:a16="http://schemas.microsoft.com/office/drawing/2014/main" id="{31240D61-DAE3-BD06-237A-C12594445A3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90869" y="5508398"/>
            <a:ext cx="5734685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Team</a:t>
            </a:r>
          </a:p>
        </p:txBody>
      </p:sp>
    </p:spTree>
    <p:extLst>
      <p:ext uri="{BB962C8B-B14F-4D97-AF65-F5344CB8AC3E}">
        <p14:creationId xmlns:p14="http://schemas.microsoft.com/office/powerpoint/2010/main" val="41726659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o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/>
              <a:t>Titel hinzufügen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82789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1088740"/>
            <a:ext cx="5734685" cy="496916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280664E-DD47-F588-9AC5-7EF892BCCD6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82789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F131E8F-F030-F634-B58C-C4083E313DB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154866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CCDDB8DD-2426-6FE0-DFEE-6DE9A58F07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54866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83435DF-10F7-65D6-87B3-02DB8987199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129325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C75924EC-5119-BC69-FAE4-4C5FAF979D6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129325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8DBCB22B-C5B8-EE52-8843-F6E91485161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82789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E9A2A0FF-0E7C-DA80-3753-010625EC477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154866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CCD0893B-0A26-A40A-4BEC-E9688A497FA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129325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C01C616E-CDC8-43AA-E3EA-1068A02735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86947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329A2272-896A-882E-5158-C54F5F68FD0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154866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2522235C-97A4-2633-577F-C6E62223BE1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0129325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</p:spTree>
    <p:extLst>
      <p:ext uri="{BB962C8B-B14F-4D97-AF65-F5344CB8AC3E}">
        <p14:creationId xmlns:p14="http://schemas.microsoft.com/office/powerpoint/2010/main" val="7620271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ud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/>
              <a:t>Titel hinzufügen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866775"/>
            <a:ext cx="7688373" cy="536257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FFC20296-E86A-3879-BD39-9F30E3319478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8148638" y="866775"/>
            <a:ext cx="3768835" cy="187151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2" name="Inhaltsplatzhalter 10">
            <a:extLst>
              <a:ext uri="{FF2B5EF4-FFF2-40B4-BE49-F238E27FC236}">
                <a16:creationId xmlns:a16="http://schemas.microsoft.com/office/drawing/2014/main" id="{64B2AD41-4DD5-6051-D34F-CA90E2343F5D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48638" y="2938463"/>
            <a:ext cx="3768835" cy="293880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D10D92F6-CEED-9778-52E5-5789FA1E213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54000" y="6013950"/>
            <a:ext cx="3768835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930016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Texte mi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/>
              <a:t>Titel hinzufügen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156522" y="876298"/>
            <a:ext cx="3765601" cy="5353052"/>
          </a:xfrm>
          <a:noFill/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8" name="Inhaltsplatzhalter 10">
            <a:extLst>
              <a:ext uri="{FF2B5EF4-FFF2-40B4-BE49-F238E27FC236}">
                <a16:creationId xmlns:a16="http://schemas.microsoft.com/office/drawing/2014/main" id="{19B00308-6650-D1AB-F5C5-991F60192BF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269877" y="876299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9" name="Inhaltsplatzhalter 10">
            <a:extLst>
              <a:ext uri="{FF2B5EF4-FFF2-40B4-BE49-F238E27FC236}">
                <a16:creationId xmlns:a16="http://schemas.microsoft.com/office/drawing/2014/main" id="{64747F6A-D136-3EFB-6E19-6A385022B994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13200" y="876298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0" name="Inhaltsplatzhalter 10">
            <a:extLst>
              <a:ext uri="{FF2B5EF4-FFF2-40B4-BE49-F238E27FC236}">
                <a16:creationId xmlns:a16="http://schemas.microsoft.com/office/drawing/2014/main" id="{B3A42B55-571E-7D35-8A1D-2EE06F2B25D1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271068" y="2764546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2" name="Inhaltsplatzhalter 10">
            <a:extLst>
              <a:ext uri="{FF2B5EF4-FFF2-40B4-BE49-F238E27FC236}">
                <a16:creationId xmlns:a16="http://schemas.microsoft.com/office/drawing/2014/main" id="{45D49E17-FFEA-350F-4AF4-82760A288C52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4214391" y="2764545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" name="Inhaltsplatzhalter 10">
            <a:extLst>
              <a:ext uri="{FF2B5EF4-FFF2-40B4-BE49-F238E27FC236}">
                <a16:creationId xmlns:a16="http://schemas.microsoft.com/office/drawing/2014/main" id="{02C0735D-E433-CC9E-BA2C-CE7019E863A6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267953" y="4647380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4" name="Inhaltsplatzhalter 10">
            <a:extLst>
              <a:ext uri="{FF2B5EF4-FFF2-40B4-BE49-F238E27FC236}">
                <a16:creationId xmlns:a16="http://schemas.microsoft.com/office/drawing/2014/main" id="{57EE092B-F3B3-A0AB-6AF8-3C6F16032461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211276" y="4647379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602253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2" y="244800"/>
            <a:ext cx="5760000" cy="1005258"/>
          </a:xfrm>
        </p:spPr>
        <p:txBody>
          <a:bodyPr/>
          <a:lstStyle/>
          <a:p>
            <a:r>
              <a:rPr lang="de-CH" noProof="0" dirty="0"/>
              <a:t>Titel hinzufügen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66936" y="1371600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42D8CDC-499B-83AC-9951-0F3067D8DBBA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264568" y="1371600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BDEB48F-A5F4-E47E-A6CF-964F1398E89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69875" y="3105944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4D8633B6-F883-1298-E515-91B31B28E3A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9875" y="4840288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0ED7E5AD-E183-82CD-F090-884A82A4B967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180532" y="1371600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9" name="Bildplatzhalter 4">
            <a:extLst>
              <a:ext uri="{FF2B5EF4-FFF2-40B4-BE49-F238E27FC236}">
                <a16:creationId xmlns:a16="http://schemas.microsoft.com/office/drawing/2014/main" id="{560DE703-9043-4D96-9589-6AB1C9265741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180532" y="3105944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5B7962-C9CE-24B7-343C-9D504EEF1ADA}"/>
              </a:ext>
            </a:extLst>
          </p:cNvPr>
          <p:cNvSpPr>
            <a:spLocks noGrp="1"/>
          </p:cNvSpPr>
          <p:nvPr>
            <p:ph idx="34" hasCustomPrompt="1"/>
          </p:nvPr>
        </p:nvSpPr>
        <p:spPr>
          <a:xfrm>
            <a:off x="2264568" y="3105944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FF4B996-5BF2-362E-6F3C-0472752C4919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2264568" y="4840288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23CD5622-E8DA-D57A-1F36-A80A2A8ACA69}"/>
              </a:ext>
            </a:extLst>
          </p:cNvPr>
          <p:cNvSpPr>
            <a:spLocks noGrp="1"/>
          </p:cNvSpPr>
          <p:nvPr>
            <p:ph idx="36" hasCustomPrompt="1"/>
          </p:nvPr>
        </p:nvSpPr>
        <p:spPr>
          <a:xfrm>
            <a:off x="8184232" y="3105944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60987D4F-9295-E825-B64B-CE16F9CC37E4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8184232" y="1371600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898624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un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5760000" cy="1005258"/>
          </a:xfrm>
        </p:spPr>
        <p:txBody>
          <a:bodyPr/>
          <a:lstStyle/>
          <a:p>
            <a:r>
              <a:rPr lang="de-CH" noProof="0" dirty="0"/>
              <a:t>Titel hinzufügen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66936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42D8CDC-499B-83AC-9951-0F3067D8DBBA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254919" y="158626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10" name="Bildplatzhalter 4">
            <a:extLst>
              <a:ext uri="{FF2B5EF4-FFF2-40B4-BE49-F238E27FC236}">
                <a16:creationId xmlns:a16="http://schemas.microsoft.com/office/drawing/2014/main" id="{622633EA-CE0F-D311-E9F8-E4FF04D03BC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66936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B2222D7F-5144-753F-7AF0-A8D709992A99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1254919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3285094-5EB7-BA03-462D-65224736565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6936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42C14EDF-15BE-41CE-9D5E-3D50F6B67AB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254919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DAC93A43-12FF-3F6B-DA7A-A04D2ECA735B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202236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A696B000-854E-5397-BD25-46F024ACF0B6}"/>
              </a:ext>
            </a:extLst>
          </p:cNvPr>
          <p:cNvSpPr>
            <a:spLocks noGrp="1"/>
          </p:cNvSpPr>
          <p:nvPr>
            <p:ph idx="31" hasCustomPrompt="1"/>
          </p:nvPr>
        </p:nvSpPr>
        <p:spPr>
          <a:xfrm>
            <a:off x="5195900" y="158626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755C6D27-9F7F-A193-A31F-2412FB8334A4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4202236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80A26B48-243C-9DD6-BDC2-FE40212B1AAE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5195900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0E647CD5-DA5F-6055-1889-45FC8EA8E3AC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202236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7" name="Inhaltsplatzhalter 2">
            <a:extLst>
              <a:ext uri="{FF2B5EF4-FFF2-40B4-BE49-F238E27FC236}">
                <a16:creationId xmlns:a16="http://schemas.microsoft.com/office/drawing/2014/main" id="{FFA660F0-3C7A-4C52-196B-D1FC1C4E12F1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5195900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32" name="Bildplatzhalter 4">
            <a:extLst>
              <a:ext uri="{FF2B5EF4-FFF2-40B4-BE49-F238E27FC236}">
                <a16:creationId xmlns:a16="http://schemas.microsoft.com/office/drawing/2014/main" id="{9AE88E45-2228-3BAB-B328-25AE00C869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8148811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3" name="Inhaltsplatzhalter 2">
            <a:extLst>
              <a:ext uri="{FF2B5EF4-FFF2-40B4-BE49-F238E27FC236}">
                <a16:creationId xmlns:a16="http://schemas.microsoft.com/office/drawing/2014/main" id="{8D6A0681-D929-2BA4-D3F8-B3541A94FD81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9136793" y="1586260"/>
            <a:ext cx="2785331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34" name="Bildplatzhalter 4">
            <a:extLst>
              <a:ext uri="{FF2B5EF4-FFF2-40B4-BE49-F238E27FC236}">
                <a16:creationId xmlns:a16="http://schemas.microsoft.com/office/drawing/2014/main" id="{8D809E36-7256-6CC2-0F4B-23E42C6B1426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8148811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5" name="Inhaltsplatzhalter 2">
            <a:extLst>
              <a:ext uri="{FF2B5EF4-FFF2-40B4-BE49-F238E27FC236}">
                <a16:creationId xmlns:a16="http://schemas.microsoft.com/office/drawing/2014/main" id="{FF8DEA4B-FE27-8A9E-FBBB-04944A377343}"/>
              </a:ext>
            </a:extLst>
          </p:cNvPr>
          <p:cNvSpPr>
            <a:spLocks noGrp="1"/>
          </p:cNvSpPr>
          <p:nvPr>
            <p:ph idx="39" hasCustomPrompt="1"/>
          </p:nvPr>
        </p:nvSpPr>
        <p:spPr>
          <a:xfrm>
            <a:off x="9136794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5AC54CE7-1DE9-FCC9-D36F-326C1CC978F1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148811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7" name="Inhaltsplatzhalter 2">
            <a:extLst>
              <a:ext uri="{FF2B5EF4-FFF2-40B4-BE49-F238E27FC236}">
                <a16:creationId xmlns:a16="http://schemas.microsoft.com/office/drawing/2014/main" id="{CFFA07EE-B7CC-6673-18A8-938F608DD842}"/>
              </a:ext>
            </a:extLst>
          </p:cNvPr>
          <p:cNvSpPr>
            <a:spLocks noGrp="1"/>
          </p:cNvSpPr>
          <p:nvPr>
            <p:ph idx="41" hasCustomPrompt="1"/>
          </p:nvPr>
        </p:nvSpPr>
        <p:spPr>
          <a:xfrm>
            <a:off x="9136794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</p:spTree>
    <p:extLst>
      <p:ext uri="{BB962C8B-B14F-4D97-AF65-F5344CB8AC3E}">
        <p14:creationId xmlns:p14="http://schemas.microsoft.com/office/powerpoint/2010/main" val="10039452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elf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11650662" cy="625944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41" name="Inhaltsplatzhalter 30">
            <a:extLst>
              <a:ext uri="{FF2B5EF4-FFF2-40B4-BE49-F238E27FC236}">
                <a16:creationId xmlns:a16="http://schemas.microsoft.com/office/drawing/2014/main" id="{1FE9EFCD-7C86-A7FC-7CBA-C2A928454C0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1463" y="878400"/>
            <a:ext cx="2862063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2" name="Inhaltsplatzhalter 30">
            <a:extLst>
              <a:ext uri="{FF2B5EF4-FFF2-40B4-BE49-F238E27FC236}">
                <a16:creationId xmlns:a16="http://schemas.microsoft.com/office/drawing/2014/main" id="{B5AF2636-78AA-31AE-B767-CD1ED9E3083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131605" y="878400"/>
            <a:ext cx="2962866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3" name="Inhaltsplatzhalter 30">
            <a:extLst>
              <a:ext uri="{FF2B5EF4-FFF2-40B4-BE49-F238E27FC236}">
                <a16:creationId xmlns:a16="http://schemas.microsoft.com/office/drawing/2014/main" id="{8CD2FE50-AB2F-83AF-8B23-1260D26EF81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02458" y="878400"/>
            <a:ext cx="2948569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4" name="Inhaltsplatzhalter 30">
            <a:extLst>
              <a:ext uri="{FF2B5EF4-FFF2-40B4-BE49-F238E27FC236}">
                <a16:creationId xmlns:a16="http://schemas.microsoft.com/office/drawing/2014/main" id="{156B3F99-D56F-6D47-0C38-55E1C209F590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9056315" y="878400"/>
            <a:ext cx="2861423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5" name="Inhaltsplatzhalter 30">
            <a:extLst>
              <a:ext uri="{FF2B5EF4-FFF2-40B4-BE49-F238E27FC236}">
                <a16:creationId xmlns:a16="http://schemas.microsoft.com/office/drawing/2014/main" id="{61CB84E3-822D-E7BF-88FA-B6CD8499742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1463" y="4942799"/>
            <a:ext cx="2862063" cy="128179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6" name="Inhaltsplatzhalter 30">
            <a:extLst>
              <a:ext uri="{FF2B5EF4-FFF2-40B4-BE49-F238E27FC236}">
                <a16:creationId xmlns:a16="http://schemas.microsoft.com/office/drawing/2014/main" id="{4BBD1101-501F-08B4-863D-4EC398FF4C2F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131605" y="3577319"/>
            <a:ext cx="2962866" cy="2647269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7" name="Inhaltsplatzhalter 30">
            <a:extLst>
              <a:ext uri="{FF2B5EF4-FFF2-40B4-BE49-F238E27FC236}">
                <a16:creationId xmlns:a16="http://schemas.microsoft.com/office/drawing/2014/main" id="{799F2A81-65B3-AA66-95A8-AD7674ADA344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102458" y="3577319"/>
            <a:ext cx="2948569" cy="2647269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8" name="Inhaltsplatzhalter 30">
            <a:extLst>
              <a:ext uri="{FF2B5EF4-FFF2-40B4-BE49-F238E27FC236}">
                <a16:creationId xmlns:a16="http://schemas.microsoft.com/office/drawing/2014/main" id="{CD8C8901-62AC-56A4-B429-1C6C564195B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9056315" y="4942798"/>
            <a:ext cx="2861423" cy="128179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9" name="Inhaltsplatzhalter 30">
            <a:extLst>
              <a:ext uri="{FF2B5EF4-FFF2-40B4-BE49-F238E27FC236}">
                <a16:creationId xmlns:a16="http://schemas.microsoft.com/office/drawing/2014/main" id="{FC91EDA6-5E9C-6D6C-EF9F-C7F0B68C4C0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1463" y="3577319"/>
            <a:ext cx="2862063" cy="1361404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50" name="Inhaltsplatzhalter 30">
            <a:extLst>
              <a:ext uri="{FF2B5EF4-FFF2-40B4-BE49-F238E27FC236}">
                <a16:creationId xmlns:a16="http://schemas.microsoft.com/office/drawing/2014/main" id="{51E99161-B839-91BE-206F-89792AD5F923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9056315" y="3577319"/>
            <a:ext cx="2861423" cy="136080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330419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4" y="244800"/>
            <a:ext cx="3762090" cy="1005258"/>
          </a:xfrm>
        </p:spPr>
        <p:txBody>
          <a:bodyPr/>
          <a:lstStyle/>
          <a:p>
            <a:r>
              <a:rPr lang="de-CH" noProof="0" dirty="0"/>
              <a:t>Titel hinzufügen</a:t>
            </a:r>
          </a:p>
        </p:txBody>
      </p:sp>
      <p:sp>
        <p:nvSpPr>
          <p:cNvPr id="8" name="Inhaltsplatzhalter 10">
            <a:extLst>
              <a:ext uri="{FF2B5EF4-FFF2-40B4-BE49-F238E27FC236}">
                <a16:creationId xmlns:a16="http://schemas.microsoft.com/office/drawing/2014/main" id="{19B00308-6650-D1AB-F5C5-991F60192BF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269877" y="1371601"/>
            <a:ext cx="3765600" cy="15173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" name="Bildplatzhalter 4">
            <a:extLst>
              <a:ext uri="{FF2B5EF4-FFF2-40B4-BE49-F238E27FC236}">
                <a16:creationId xmlns:a16="http://schemas.microsoft.com/office/drawing/2014/main" id="{E8901B72-CDFB-6B04-2999-9B4D3BECDEB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22638" y="273051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6" name="Inhaltsplatzhalter 10">
            <a:extLst>
              <a:ext uri="{FF2B5EF4-FFF2-40B4-BE49-F238E27FC236}">
                <a16:creationId xmlns:a16="http://schemas.microsoft.com/office/drawing/2014/main" id="{5F7462AF-9418-FBED-AE2B-9097CD9893A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22638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93722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8" name="Inhaltsplatzhalter 10">
            <a:extLst>
              <a:ext uri="{FF2B5EF4-FFF2-40B4-BE49-F238E27FC236}">
                <a16:creationId xmlns:a16="http://schemas.microsoft.com/office/drawing/2014/main" id="{BE5D1B04-2BFA-33F3-C355-D8EB9E6F77DC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6193722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8823469C-27C8-EF8F-4CC9-197675E31FB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8164806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0" name="Inhaltsplatzhalter 10">
            <a:extLst>
              <a:ext uri="{FF2B5EF4-FFF2-40B4-BE49-F238E27FC236}">
                <a16:creationId xmlns:a16="http://schemas.microsoft.com/office/drawing/2014/main" id="{887C4011-3849-0B28-B9C6-CD6CCD2774AC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164806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CBEDB122-E4B4-DEAF-0C6D-61CF1C399FB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0135890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2" name="Inhaltsplatzhalter 10">
            <a:extLst>
              <a:ext uri="{FF2B5EF4-FFF2-40B4-BE49-F238E27FC236}">
                <a16:creationId xmlns:a16="http://schemas.microsoft.com/office/drawing/2014/main" id="{2E8C9BDD-A256-932A-0451-8742BDF218CD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10135890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5648AA9A-5221-27F9-3191-6F0F1FEAF36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220167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4" name="Inhaltsplatzhalter 10">
            <a:extLst>
              <a:ext uri="{FF2B5EF4-FFF2-40B4-BE49-F238E27FC236}">
                <a16:creationId xmlns:a16="http://schemas.microsoft.com/office/drawing/2014/main" id="{92E2526C-7EE2-C9B9-E09C-E4124FE41C3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4220167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6836661A-7952-7ADE-BB22-08BB2B174D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6191251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6" name="Inhaltsplatzhalter 10">
            <a:extLst>
              <a:ext uri="{FF2B5EF4-FFF2-40B4-BE49-F238E27FC236}">
                <a16:creationId xmlns:a16="http://schemas.microsoft.com/office/drawing/2014/main" id="{C2CB294D-1078-8674-FF02-6A8C1FA8750C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6191251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478A5169-5857-1B03-543A-A692CECD282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8162335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9" name="Inhaltsplatzhalter 10">
            <a:extLst>
              <a:ext uri="{FF2B5EF4-FFF2-40B4-BE49-F238E27FC236}">
                <a16:creationId xmlns:a16="http://schemas.microsoft.com/office/drawing/2014/main" id="{CCD55740-F556-6FFB-54B7-F02F33DD446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162335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0" name="Bildplatzhalter 4">
            <a:extLst>
              <a:ext uri="{FF2B5EF4-FFF2-40B4-BE49-F238E27FC236}">
                <a16:creationId xmlns:a16="http://schemas.microsoft.com/office/drawing/2014/main" id="{C3C4A300-9C66-727B-BF1B-3FE78BA49252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0133419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1" name="Inhaltsplatzhalter 10">
            <a:extLst>
              <a:ext uri="{FF2B5EF4-FFF2-40B4-BE49-F238E27FC236}">
                <a16:creationId xmlns:a16="http://schemas.microsoft.com/office/drawing/2014/main" id="{A1A5D7D5-55B1-516C-7CED-BF26C79BE6B2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0133419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F4A6E408-2281-5C5F-C17D-009678C7B293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4219981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7" name="Inhaltsplatzhalter 10">
            <a:extLst>
              <a:ext uri="{FF2B5EF4-FFF2-40B4-BE49-F238E27FC236}">
                <a16:creationId xmlns:a16="http://schemas.microsoft.com/office/drawing/2014/main" id="{106AA095-B514-8CB2-E655-796D9234A496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219981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8" name="Bildplatzhalter 4">
            <a:extLst>
              <a:ext uri="{FF2B5EF4-FFF2-40B4-BE49-F238E27FC236}">
                <a16:creationId xmlns:a16="http://schemas.microsoft.com/office/drawing/2014/main" id="{B22E5E6F-159C-366B-5296-441253F3F0B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6191065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9" name="Inhaltsplatzhalter 10">
            <a:extLst>
              <a:ext uri="{FF2B5EF4-FFF2-40B4-BE49-F238E27FC236}">
                <a16:creationId xmlns:a16="http://schemas.microsoft.com/office/drawing/2014/main" id="{8F99875B-FC4F-7DCE-AACD-FF783DF1F8CC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6191065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0" name="Bildplatzhalter 4">
            <a:extLst>
              <a:ext uri="{FF2B5EF4-FFF2-40B4-BE49-F238E27FC236}">
                <a16:creationId xmlns:a16="http://schemas.microsoft.com/office/drawing/2014/main" id="{86D99F31-E97B-1DE8-80A6-FCE2268D7504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8162149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1" name="Inhaltsplatzhalter 10">
            <a:extLst>
              <a:ext uri="{FF2B5EF4-FFF2-40B4-BE49-F238E27FC236}">
                <a16:creationId xmlns:a16="http://schemas.microsoft.com/office/drawing/2014/main" id="{2AFB99F6-8B03-8325-85FE-ACF55FEF4C7E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62149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2" name="Bildplatzhalter 4">
            <a:extLst>
              <a:ext uri="{FF2B5EF4-FFF2-40B4-BE49-F238E27FC236}">
                <a16:creationId xmlns:a16="http://schemas.microsoft.com/office/drawing/2014/main" id="{7B354065-93C3-8CD0-C6F7-EAD8915CFD21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10133233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3" name="Inhaltsplatzhalter 10">
            <a:extLst>
              <a:ext uri="{FF2B5EF4-FFF2-40B4-BE49-F238E27FC236}">
                <a16:creationId xmlns:a16="http://schemas.microsoft.com/office/drawing/2014/main" id="{D9B63D01-B563-7751-25F8-D9E1385E66D2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10133233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4" name="Bildplatzhalter 4">
            <a:extLst>
              <a:ext uri="{FF2B5EF4-FFF2-40B4-BE49-F238E27FC236}">
                <a16:creationId xmlns:a16="http://schemas.microsoft.com/office/drawing/2014/main" id="{3561E328-70B6-85DB-D07B-4E3133D9FE77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2247851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5" name="Inhaltsplatzhalter 10">
            <a:extLst>
              <a:ext uri="{FF2B5EF4-FFF2-40B4-BE49-F238E27FC236}">
                <a16:creationId xmlns:a16="http://schemas.microsoft.com/office/drawing/2014/main" id="{818DEC37-95E8-080D-AB4D-58F52BC284EC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2247851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116460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itstr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536400"/>
          </a:xfrm>
        </p:spPr>
        <p:txBody>
          <a:bodyPr/>
          <a:lstStyle/>
          <a:p>
            <a:r>
              <a:rPr lang="de-CH" dirty="0"/>
              <a:t>Titel hinzufügen</a:t>
            </a: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3960DD06-5403-402D-6C88-53DCD45F16E1}"/>
              </a:ext>
            </a:extLst>
          </p:cNvPr>
          <p:cNvCxnSpPr/>
          <p:nvPr userDrawn="1"/>
        </p:nvCxnSpPr>
        <p:spPr>
          <a:xfrm>
            <a:off x="269875" y="3497585"/>
            <a:ext cx="1165225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Bildplatzhalter 4">
            <a:extLst>
              <a:ext uri="{FF2B5EF4-FFF2-40B4-BE49-F238E27FC236}">
                <a16:creationId xmlns:a16="http://schemas.microsoft.com/office/drawing/2014/main" id="{F49F2DB0-AB5C-6BD8-064D-373B4B1209A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6" name="Bildplatzhalter 4">
            <a:extLst>
              <a:ext uri="{FF2B5EF4-FFF2-40B4-BE49-F238E27FC236}">
                <a16:creationId xmlns:a16="http://schemas.microsoft.com/office/drawing/2014/main" id="{F0B6A180-6984-B9E7-7ADC-A121B77988B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974003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7" name="Bildplatzhalter 4">
            <a:extLst>
              <a:ext uri="{FF2B5EF4-FFF2-40B4-BE49-F238E27FC236}">
                <a16:creationId xmlns:a16="http://schemas.microsoft.com/office/drawing/2014/main" id="{38372887-04E8-C5D5-EF4C-1E25A260FB2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667159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8" name="Bildplatzhalter 4">
            <a:extLst>
              <a:ext uri="{FF2B5EF4-FFF2-40B4-BE49-F238E27FC236}">
                <a16:creationId xmlns:a16="http://schemas.microsoft.com/office/drawing/2014/main" id="{7A14FB65-6B89-A9C8-8DB1-7B1F7CBFAE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60315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9" name="Bildplatzhalter 4">
            <a:extLst>
              <a:ext uri="{FF2B5EF4-FFF2-40B4-BE49-F238E27FC236}">
                <a16:creationId xmlns:a16="http://schemas.microsoft.com/office/drawing/2014/main" id="{CD8F59A9-69CA-1C2A-33D7-AD0BB64181B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053471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0" name="Bildplatzhalter 4">
            <a:extLst>
              <a:ext uri="{FF2B5EF4-FFF2-40B4-BE49-F238E27FC236}">
                <a16:creationId xmlns:a16="http://schemas.microsoft.com/office/drawing/2014/main" id="{B582FB2A-C51D-65C1-0203-3A5AB4DB0F4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746627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1" name="Bildplatzhalter 4">
            <a:extLst>
              <a:ext uri="{FF2B5EF4-FFF2-40B4-BE49-F238E27FC236}">
                <a16:creationId xmlns:a16="http://schemas.microsoft.com/office/drawing/2014/main" id="{18F14028-DA69-147A-C414-9146D8EAE5F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439783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2" name="Bildplatzhalter 4">
            <a:extLst>
              <a:ext uri="{FF2B5EF4-FFF2-40B4-BE49-F238E27FC236}">
                <a16:creationId xmlns:a16="http://schemas.microsoft.com/office/drawing/2014/main" id="{3A11402F-1392-D5B0-DE17-2E270C800CA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136079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3" name="Bildplatzhalter 4">
            <a:extLst>
              <a:ext uri="{FF2B5EF4-FFF2-40B4-BE49-F238E27FC236}">
                <a16:creationId xmlns:a16="http://schemas.microsoft.com/office/drawing/2014/main" id="{92F84F7D-2669-46EA-F7E5-F5A3AE35C50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829006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4" name="Bildplatzhalter 4">
            <a:extLst>
              <a:ext uri="{FF2B5EF4-FFF2-40B4-BE49-F238E27FC236}">
                <a16:creationId xmlns:a16="http://schemas.microsoft.com/office/drawing/2014/main" id="{7F4B621D-593C-EF66-AAA8-260F24BB816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21933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5" name="Bildplatzhalter 4">
            <a:extLst>
              <a:ext uri="{FF2B5EF4-FFF2-40B4-BE49-F238E27FC236}">
                <a16:creationId xmlns:a16="http://schemas.microsoft.com/office/drawing/2014/main" id="{EAB29708-5948-93D3-1DAE-9AA4E5A03DC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214860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6" name="Bildplatzhalter 4">
            <a:extLst>
              <a:ext uri="{FF2B5EF4-FFF2-40B4-BE49-F238E27FC236}">
                <a16:creationId xmlns:a16="http://schemas.microsoft.com/office/drawing/2014/main" id="{6590CFDF-AA3F-86A0-462A-8B00EDC3EDD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907787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7" name="Bildplatzhalter 4">
            <a:extLst>
              <a:ext uri="{FF2B5EF4-FFF2-40B4-BE49-F238E27FC236}">
                <a16:creationId xmlns:a16="http://schemas.microsoft.com/office/drawing/2014/main" id="{F8D57941-57A2-78B6-C142-19F25D64A5F1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600716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8" name="Inhaltsplatzhalter 10">
            <a:extLst>
              <a:ext uri="{FF2B5EF4-FFF2-40B4-BE49-F238E27FC236}">
                <a16:creationId xmlns:a16="http://schemas.microsoft.com/office/drawing/2014/main" id="{84D95677-0114-3854-2A06-CDDFDD440777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269875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29" name="Inhaltsplatzhalter 10">
            <a:extLst>
              <a:ext uri="{FF2B5EF4-FFF2-40B4-BE49-F238E27FC236}">
                <a16:creationId xmlns:a16="http://schemas.microsoft.com/office/drawing/2014/main" id="{830824E2-E1B0-01AE-F199-E13B717EE78D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974003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0" name="Inhaltsplatzhalter 10">
            <a:extLst>
              <a:ext uri="{FF2B5EF4-FFF2-40B4-BE49-F238E27FC236}">
                <a16:creationId xmlns:a16="http://schemas.microsoft.com/office/drawing/2014/main" id="{B661178F-E8BD-64EC-8DCE-B999B4D9EABD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3667159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1" name="Inhaltsplatzhalter 10">
            <a:extLst>
              <a:ext uri="{FF2B5EF4-FFF2-40B4-BE49-F238E27FC236}">
                <a16:creationId xmlns:a16="http://schemas.microsoft.com/office/drawing/2014/main" id="{A0685B94-A30D-8020-BFC0-B77022CBDE9F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5360315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2" name="Inhaltsplatzhalter 10">
            <a:extLst>
              <a:ext uri="{FF2B5EF4-FFF2-40B4-BE49-F238E27FC236}">
                <a16:creationId xmlns:a16="http://schemas.microsoft.com/office/drawing/2014/main" id="{7FB39B7C-36A1-9048-02BA-E03566F2EB1F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7053471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3" name="Inhaltsplatzhalter 10">
            <a:extLst>
              <a:ext uri="{FF2B5EF4-FFF2-40B4-BE49-F238E27FC236}">
                <a16:creationId xmlns:a16="http://schemas.microsoft.com/office/drawing/2014/main" id="{15CACBB6-4692-7C6A-8251-BEBD135224A0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746627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4" name="Inhaltsplatzhalter 10">
            <a:extLst>
              <a:ext uri="{FF2B5EF4-FFF2-40B4-BE49-F238E27FC236}">
                <a16:creationId xmlns:a16="http://schemas.microsoft.com/office/drawing/2014/main" id="{BECB31F3-1FF3-7738-D3E5-314BB6A8314A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10439783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5" name="Inhaltsplatzhalter 10">
            <a:extLst>
              <a:ext uri="{FF2B5EF4-FFF2-40B4-BE49-F238E27FC236}">
                <a16:creationId xmlns:a16="http://schemas.microsoft.com/office/drawing/2014/main" id="{62AF25DC-CA5E-4417-22E5-A964FF016F6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136079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6" name="Inhaltsplatzhalter 10">
            <a:extLst>
              <a:ext uri="{FF2B5EF4-FFF2-40B4-BE49-F238E27FC236}">
                <a16:creationId xmlns:a16="http://schemas.microsoft.com/office/drawing/2014/main" id="{90D56CD7-60EE-495F-ED4B-C31A87C45E84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29006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7" name="Inhaltsplatzhalter 10">
            <a:extLst>
              <a:ext uri="{FF2B5EF4-FFF2-40B4-BE49-F238E27FC236}">
                <a16:creationId xmlns:a16="http://schemas.microsoft.com/office/drawing/2014/main" id="{28B0CB76-6D72-3E2E-056B-27DB3947102B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4521933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8" name="Inhaltsplatzhalter 10">
            <a:extLst>
              <a:ext uri="{FF2B5EF4-FFF2-40B4-BE49-F238E27FC236}">
                <a16:creationId xmlns:a16="http://schemas.microsoft.com/office/drawing/2014/main" id="{57BA3158-F345-F5B5-83D3-6B1D5546CF2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14860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9" name="Inhaltsplatzhalter 10">
            <a:extLst>
              <a:ext uri="{FF2B5EF4-FFF2-40B4-BE49-F238E27FC236}">
                <a16:creationId xmlns:a16="http://schemas.microsoft.com/office/drawing/2014/main" id="{FC40280B-F0D4-264E-C17E-3D2B98F5645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7907787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40" name="Inhaltsplatzhalter 10">
            <a:extLst>
              <a:ext uri="{FF2B5EF4-FFF2-40B4-BE49-F238E27FC236}">
                <a16:creationId xmlns:a16="http://schemas.microsoft.com/office/drawing/2014/main" id="{4B3C570F-341A-24E7-0226-5D3A693E9D7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600716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372604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11652249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851762AD-21B0-A099-004B-9FA9D81CC4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7735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11652249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extplatzhalter 4">
            <a:extLst>
              <a:ext uri="{FF2B5EF4-FFF2-40B4-BE49-F238E27FC236}">
                <a16:creationId xmlns:a16="http://schemas.microsoft.com/office/drawing/2014/main" id="{48EC57F8-2FF9-F2DC-C053-E44A7DBF45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209675"/>
            <a:ext cx="2738813" cy="1308143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2400" b="1"/>
            </a:lvl1pPr>
            <a:lvl2pPr marL="0" indent="0">
              <a:lnSpc>
                <a:spcPct val="103000"/>
              </a:lnSpc>
              <a:spcBef>
                <a:spcPts val="0"/>
              </a:spcBef>
              <a:buFontTx/>
              <a:buNone/>
              <a:defRPr sz="1600" b="0"/>
            </a:lvl2pPr>
            <a:lvl3pPr>
              <a:lnSpc>
                <a:spcPct val="83000"/>
              </a:lnSpc>
              <a:defRPr sz="4700" b="1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Titel hinzufügen</a:t>
            </a:r>
          </a:p>
          <a:p>
            <a:pPr lvl="1"/>
            <a:r>
              <a:rPr lang="de-CH" noProof="0" dirty="0"/>
              <a:t>Text hinzufügen</a:t>
            </a:r>
          </a:p>
          <a:p>
            <a:pPr lvl="0"/>
            <a:endParaRPr lang="de-CH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C73891C-35C0-543F-7C06-D03E5ECA7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377503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acht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73EBFA33-E838-4FF1-1D0F-2B8F723A98F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43F26200-5089-80AE-C07E-2ADBBFCB862E}"/>
              </a:ext>
            </a:extLst>
          </p:cNvPr>
          <p:cNvCxnSpPr>
            <a:cxnSpLocks/>
          </p:cNvCxnSpPr>
          <p:nvPr userDrawn="1"/>
        </p:nvCxnSpPr>
        <p:spPr>
          <a:xfrm>
            <a:off x="1418938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795B1871-CB5E-1539-590E-A27B00A5B38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5372" y="6448574"/>
            <a:ext cx="1141200" cy="1368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CH" noProof="0" dirty="0"/>
              <a:t> 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F7249099-EAE8-15A9-5DD9-4B8BD6C113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11650662" cy="6259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8" name="Textplatzhalter 27">
            <a:extLst>
              <a:ext uri="{FF2B5EF4-FFF2-40B4-BE49-F238E27FC236}">
                <a16:creationId xmlns:a16="http://schemas.microsoft.com/office/drawing/2014/main" id="{9EB74D43-ABA5-E11E-DD85-85CF51186C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30670" y="27276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0" name="Textplatzhalter 27">
            <a:extLst>
              <a:ext uri="{FF2B5EF4-FFF2-40B4-BE49-F238E27FC236}">
                <a16:creationId xmlns:a16="http://schemas.microsoft.com/office/drawing/2014/main" id="{048FC5CC-2121-56F3-C3F5-B5C874FFB1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264" y="182654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11" name="Textplatzhalter 27">
            <a:extLst>
              <a:ext uri="{FF2B5EF4-FFF2-40B4-BE49-F238E27FC236}">
                <a16:creationId xmlns:a16="http://schemas.microsoft.com/office/drawing/2014/main" id="{BB0B7B4E-7C57-28E9-4CB9-B4570ABC59C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30960" y="182177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A8FF8281-AD66-C77E-347B-07E4F503BA1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6264" y="2732367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0" name="Textplatzhalter 27">
            <a:extLst>
              <a:ext uri="{FF2B5EF4-FFF2-40B4-BE49-F238E27FC236}">
                <a16:creationId xmlns:a16="http://schemas.microsoft.com/office/drawing/2014/main" id="{55EE194A-C397-2617-7780-D86A48CAE74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5974" y="4611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DBF35E7F-D953-CAA9-3A99-15E4880E3A1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92311" y="27420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692AC1F8-AB87-40B3-4118-64C6B6A63F0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195128" y="460862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51" name="Textplatzhalter 27">
            <a:extLst>
              <a:ext uri="{FF2B5EF4-FFF2-40B4-BE49-F238E27FC236}">
                <a16:creationId xmlns:a16="http://schemas.microsoft.com/office/drawing/2014/main" id="{8B875A59-87E2-329A-FECC-BEA7FE43BA9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32838" y="4611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52" name="Textplatzhalter 27">
            <a:extLst>
              <a:ext uri="{FF2B5EF4-FFF2-40B4-BE49-F238E27FC236}">
                <a16:creationId xmlns:a16="http://schemas.microsoft.com/office/drawing/2014/main" id="{69DCED49-C168-77C0-6547-0CADBD711BD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33128" y="3705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3" name="Textplatzhalter 27">
            <a:extLst>
              <a:ext uri="{FF2B5EF4-FFF2-40B4-BE49-F238E27FC236}">
                <a16:creationId xmlns:a16="http://schemas.microsoft.com/office/drawing/2014/main" id="{E691F604-DB24-E1B1-CD8D-23BFFC1444A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76264" y="3705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4" name="Textplatzhalter 27">
            <a:extLst>
              <a:ext uri="{FF2B5EF4-FFF2-40B4-BE49-F238E27FC236}">
                <a16:creationId xmlns:a16="http://schemas.microsoft.com/office/drawing/2014/main" id="{48B584AC-71CB-16D8-E722-8AC5553FE59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192602" y="183617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5" name="Textplatzhalter 27">
            <a:extLst>
              <a:ext uri="{FF2B5EF4-FFF2-40B4-BE49-F238E27FC236}">
                <a16:creationId xmlns:a16="http://schemas.microsoft.com/office/drawing/2014/main" id="{64EFC00D-C82F-63F3-901A-E32AA5563D7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195418" y="370279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6" name="Textplatzhalter 27">
            <a:extLst>
              <a:ext uri="{FF2B5EF4-FFF2-40B4-BE49-F238E27FC236}">
                <a16:creationId xmlns:a16="http://schemas.microsoft.com/office/drawing/2014/main" id="{2F484B0C-2F5D-4A41-8BBA-C15A9F143EB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50114" y="1831417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7" name="Textplatzhalter 27">
            <a:extLst>
              <a:ext uri="{FF2B5EF4-FFF2-40B4-BE49-F238E27FC236}">
                <a16:creationId xmlns:a16="http://schemas.microsoft.com/office/drawing/2014/main" id="{4885B59F-449F-B852-F442-3B1C68A2AA6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9824" y="2737244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58" name="Textplatzhalter 27">
            <a:extLst>
              <a:ext uri="{FF2B5EF4-FFF2-40B4-BE49-F238E27FC236}">
                <a16:creationId xmlns:a16="http://schemas.microsoft.com/office/drawing/2014/main" id="{AA5DC075-9286-B8C4-CD9F-B561C3939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152282" y="370279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9" name="Textplatzhalter 27">
            <a:extLst>
              <a:ext uri="{FF2B5EF4-FFF2-40B4-BE49-F238E27FC236}">
                <a16:creationId xmlns:a16="http://schemas.microsoft.com/office/drawing/2014/main" id="{2B7C5942-88D4-4AE4-D493-E6EB256531BC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51992" y="4608624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</p:spTree>
    <p:extLst>
      <p:ext uri="{BB962C8B-B14F-4D97-AF65-F5344CB8AC3E}">
        <p14:creationId xmlns:p14="http://schemas.microsoft.com/office/powerpoint/2010/main" val="21058123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ht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0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AAED8CC9-45E8-1A12-FE4B-99B48514CF4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3231317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B0E65F99-D41E-97A8-5B90-921DFF4F75CF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191174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/>
            </a:lvl1pPr>
            <a:lvl2pPr>
              <a:defRPr lang="de-CH" noProof="0" dirty="0"/>
            </a:lvl2pPr>
            <a:lvl3pPr>
              <a:defRPr lang="de-CH"/>
            </a:lvl3pPr>
            <a:lvl4pPr>
              <a:defRPr lang="de-CH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/>
              <a:t>Inhalt hinzufügen</a:t>
            </a:r>
          </a:p>
          <a:p>
            <a:pPr lvl="1"/>
            <a:r>
              <a:rPr lang="de-CH"/>
              <a:t>Zweite </a:t>
            </a:r>
            <a:r>
              <a:rPr lang="de-CH" noProof="0"/>
              <a:t>Ebene</a:t>
            </a:r>
            <a:endParaRPr lang="de-CH" noProof="0" dirty="0"/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CH" dirty="0"/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E2B30555-3BA5-1953-D982-C69CB839D8F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032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/>
            </a:lvl1pPr>
            <a:lvl2pPr>
              <a:defRPr lang="de-CH" noProof="0" dirty="0"/>
            </a:lvl2pPr>
            <a:lvl3pPr>
              <a:defRPr lang="de-CH"/>
            </a:lvl3pPr>
            <a:lvl4pPr>
              <a:defRPr lang="de-CH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/>
              <a:t>Inhalt hinzufügen</a:t>
            </a:r>
          </a:p>
          <a:p>
            <a:pPr lvl="1"/>
            <a:r>
              <a:rPr lang="de-CH"/>
              <a:t>Zweite </a:t>
            </a:r>
            <a:r>
              <a:rPr lang="de-CH" noProof="0"/>
              <a:t>Ebene</a:t>
            </a:r>
            <a:endParaRPr lang="de-CH" noProof="0" dirty="0"/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CH" dirty="0"/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B4DAEC7F-9097-CC65-18FC-ABDF8656180C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9151031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999A24F7-6F45-D408-172F-9FCB5D02667F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191174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F564AFF4-7AFB-5D44-CE32-7B8A59C9117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231317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A71E75C8-391E-2558-3A91-AA1F31A93B0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71460" y="1371600"/>
            <a:ext cx="2775600" cy="1716981"/>
          </a:xfrm>
        </p:spPr>
        <p:txBody>
          <a:bodyPr/>
          <a:lstStyle>
            <a:lvl1pPr>
              <a:tabLst>
                <a:tab pos="1704975" algn="l"/>
              </a:tabLst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7" name="Textplatzhalter 8">
            <a:extLst>
              <a:ext uri="{FF2B5EF4-FFF2-40B4-BE49-F238E27FC236}">
                <a16:creationId xmlns:a16="http://schemas.microsoft.com/office/drawing/2014/main" id="{3E32DEA9-77CE-B434-4A3D-3AAB04FD784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0000" y="6019388"/>
            <a:ext cx="5736917" cy="205200"/>
          </a:xfrm>
        </p:spPr>
        <p:txBody>
          <a:bodyPr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20080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A71E75C8-391E-2558-3A91-AA1F31A93B0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70582" y="2700000"/>
            <a:ext cx="2778003" cy="3524588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 dirty="0"/>
              <a:t>Kontakt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08ED976-BD70-59ED-B970-3FA256DEEE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DADD2F24-DA82-E6C1-DFC7-E7D6DA1F104A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276512" y="1389564"/>
            <a:ext cx="856800" cy="856800"/>
          </a:xfrm>
        </p:spPr>
        <p:txBody>
          <a:bodyPr anchor="ctr"/>
          <a:lstStyle>
            <a:lvl1pPr algn="ctr">
              <a:tabLst>
                <a:tab pos="1704975" algn="l"/>
              </a:tabLst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QR-Code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B8FD34BD-5602-5735-423C-351E3E46BFED}"/>
              </a:ext>
            </a:extLst>
          </p:cNvPr>
          <p:cNvCxnSpPr>
            <a:cxnSpLocks/>
          </p:cNvCxnSpPr>
          <p:nvPr userDrawn="1"/>
        </p:nvCxnSpPr>
        <p:spPr>
          <a:xfrm>
            <a:off x="270582" y="2492896"/>
            <a:ext cx="277800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2">
            <a:extLst>
              <a:ext uri="{FF2B5EF4-FFF2-40B4-BE49-F238E27FC236}">
                <a16:creationId xmlns:a16="http://schemas.microsoft.com/office/drawing/2014/main" id="{6AD63448-E5FF-1880-92AD-BAFDD32DEF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735847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38379844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2">
            <a:extLst>
              <a:ext uri="{FF2B5EF4-FFF2-40B4-BE49-F238E27FC236}">
                <a16:creationId xmlns:a16="http://schemas.microsoft.com/office/drawing/2014/main" id="{22A49634-B265-9580-AF3C-49579E7AE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0544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>
            <a:extLst>
              <a:ext uri="{FF2B5EF4-FFF2-40B4-BE49-F238E27FC236}">
                <a16:creationId xmlns:a16="http://schemas.microsoft.com/office/drawing/2014/main" id="{62E6E148-5F7E-6A90-F5E7-CAF43EF2FF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875" y="866775"/>
            <a:ext cx="11652249" cy="515054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625944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CDD860C-EA71-505B-F39E-701CB8A0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2800"/>
            <a:ext cx="5826000" cy="203300"/>
          </a:xfrm>
        </p:spPr>
        <p:txBody>
          <a:bodyPr anchor="b"/>
          <a:lstStyle>
            <a:lvl1pPr>
              <a:lnSpc>
                <a:spcPct val="109000"/>
              </a:lnSpc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CH" noProof="0" dirty="0"/>
              <a:t>Quelle hinzufügen</a:t>
            </a:r>
          </a:p>
        </p:txBody>
      </p:sp>
      <p:sp>
        <p:nvSpPr>
          <p:cNvPr id="3" name="Textplatzhalter 4">
            <a:extLst>
              <a:ext uri="{FF2B5EF4-FFF2-40B4-BE49-F238E27FC236}">
                <a16:creationId xmlns:a16="http://schemas.microsoft.com/office/drawing/2014/main" id="{063AEEB5-5ED3-6B83-D217-773274BD592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4057846"/>
            <a:ext cx="1898839" cy="949904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2400" b="1"/>
            </a:lvl1pPr>
            <a:lvl2pPr marL="0" indent="0">
              <a:lnSpc>
                <a:spcPct val="103000"/>
              </a:lnSpc>
              <a:spcBef>
                <a:spcPts val="0"/>
              </a:spcBef>
              <a:buFontTx/>
              <a:buNone/>
              <a:defRPr sz="1600" b="0"/>
            </a:lvl2pPr>
            <a:lvl3pPr>
              <a:lnSpc>
                <a:spcPct val="83000"/>
              </a:lnSpc>
              <a:defRPr sz="4700" b="1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1"/>
            <a:r>
              <a:rPr lang="de-CH" noProof="0" dirty="0"/>
              <a:t>Text hinzufügen</a:t>
            </a:r>
          </a:p>
          <a:p>
            <a:pPr lvl="0"/>
            <a:endParaRPr lang="de-CH" noProof="0" dirty="0"/>
          </a:p>
        </p:txBody>
      </p:sp>
    </p:spTree>
    <p:extLst>
      <p:ext uri="{BB962C8B-B14F-4D97-AF65-F5344CB8AC3E}">
        <p14:creationId xmlns:p14="http://schemas.microsoft.com/office/powerpoint/2010/main" val="314301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273050"/>
            <a:ext cx="11650663" cy="5951538"/>
          </a:xfrm>
          <a:solidFill>
            <a:schemeClr val="accent1"/>
          </a:solidFill>
        </p:spPr>
        <p:txBody>
          <a:bodyPr tIns="324000" rIns="0" bIns="0" anchor="t"/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5000" b="1" baseline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174625" indent="-174625" algn="r">
              <a:buFont typeface="Source Sans Pro" panose="020B0503030403020204" pitchFamily="34" charset="0"/>
              <a:buChar char="―"/>
              <a:defRPr/>
            </a:lvl2pPr>
            <a:lvl3pPr marL="360363" indent="-185738" algn="r">
              <a:buFont typeface="Source Sans Pro" panose="020B0503030403020204" pitchFamily="34" charset="0"/>
              <a:buChar char="―"/>
              <a:defRPr/>
            </a:lvl3pPr>
            <a:lvl4pPr marL="534988" indent="-174625" algn="r">
              <a:buFont typeface="Source Sans Pro" panose="020B0503030403020204" pitchFamily="34" charset="0"/>
              <a:buChar char="―"/>
              <a:defRPr/>
            </a:lvl4pPr>
            <a:lvl5pPr marL="719138" indent="-184150" algn="r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0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6EE9BB-1C1A-D13A-CB35-A036DE1C16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376" y="867976"/>
            <a:ext cx="11441163" cy="62594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de-CH" dirty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4271409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625944"/>
          </a:xfrm>
        </p:spPr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870744"/>
            <a:ext cx="11650663" cy="51505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52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CDD860C-EA71-505B-F39E-701CB8A0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1289"/>
            <a:ext cx="5826000" cy="2033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79570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866774"/>
            <a:ext cx="9324000" cy="4816476"/>
          </a:xfrm>
        </p:spPr>
        <p:txBody>
          <a:bodyPr anchor="ctr"/>
          <a:lstStyle>
            <a:lvl1pPr>
              <a:lnSpc>
                <a:spcPct val="97000"/>
              </a:lnSpc>
              <a:spcBef>
                <a:spcPts val="0"/>
              </a:spcBef>
              <a:defRPr sz="3000"/>
            </a:lvl1pPr>
            <a:lvl2pPr>
              <a:lnSpc>
                <a:spcPct val="97000"/>
              </a:lnSpc>
              <a:spcBef>
                <a:spcPts val="1000"/>
              </a:spcBef>
              <a:defRPr sz="3000"/>
            </a:lvl2pPr>
            <a:lvl3pPr>
              <a:lnSpc>
                <a:spcPct val="97000"/>
              </a:lnSpc>
              <a:spcBef>
                <a:spcPts val="1000"/>
              </a:spcBef>
              <a:defRPr sz="3000"/>
            </a:lvl3pPr>
            <a:lvl4pPr>
              <a:lnSpc>
                <a:spcPct val="97000"/>
              </a:lnSpc>
              <a:spcBef>
                <a:spcPts val="1000"/>
              </a:spcBef>
              <a:defRPr sz="3000"/>
            </a:lvl4pPr>
            <a:lvl5pPr>
              <a:lnSpc>
                <a:spcPct val="97000"/>
              </a:lnSpc>
              <a:spcBef>
                <a:spcPts val="1000"/>
              </a:spcBef>
              <a:defRPr sz="3000"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5FF8B0CD-3F4E-E71A-2332-338E9EC2B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6226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799"/>
            <a:ext cx="5722937" cy="621975"/>
          </a:xfrm>
        </p:spPr>
        <p:txBody>
          <a:bodyPr/>
          <a:lstStyle/>
          <a:p>
            <a:r>
              <a:rPr lang="de-CH" dirty="0"/>
              <a:t>Kapiteltitel hinzufügen</a:t>
            </a:r>
            <a:endParaRPr lang="de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271463" y="866774"/>
            <a:ext cx="5722937" cy="5133447"/>
          </a:xfrm>
        </p:spPr>
        <p:txBody>
          <a:bodyPr/>
          <a:lstStyle>
            <a:lvl1pPr>
              <a:defRPr sz="1600"/>
            </a:lvl1pPr>
            <a:lvl2pPr marL="226800" indent="-226800">
              <a:defRPr sz="1600"/>
            </a:lvl2pPr>
            <a:lvl3pPr marL="658800" indent="-226800">
              <a:defRPr sz="1600"/>
            </a:lvl3pPr>
            <a:lvl4pPr marL="1090800" indent="-226800">
              <a:defRPr sz="1600"/>
            </a:lvl4pPr>
            <a:lvl5pPr marL="1522800" indent="-226800">
              <a:defRPr sz="1600"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08660E-5135-A84E-B689-DDFA75A72BB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97600" y="242888"/>
            <a:ext cx="5722937" cy="5981700"/>
          </a:xfrm>
        </p:spPr>
        <p:txBody>
          <a:bodyPr/>
          <a:lstStyle>
            <a:lvl1pPr>
              <a:defRPr sz="1600"/>
            </a:lvl1pPr>
            <a:lvl2pPr marL="226800" indent="-226800">
              <a:defRPr sz="1600"/>
            </a:lvl2pPr>
            <a:lvl3pPr marL="658800" indent="-226800">
              <a:defRPr sz="1600"/>
            </a:lvl3pPr>
            <a:lvl4pPr marL="1090800" indent="-226800">
              <a:defRPr sz="1600"/>
            </a:lvl4pPr>
            <a:lvl5pPr marL="1522800" indent="-226800">
              <a:defRPr sz="1600"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" name="Textplatzhalter 8">
            <a:extLst>
              <a:ext uri="{FF2B5EF4-FFF2-40B4-BE49-F238E27FC236}">
                <a16:creationId xmlns:a16="http://schemas.microsoft.com/office/drawing/2014/main" id="{958C9C6E-122D-B369-EB0B-2386BA817C2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9875" y="6000221"/>
            <a:ext cx="5722937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1862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240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99EEEEF7-8E4F-3C55-5E7A-50A2A740DE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71462" y="1371600"/>
            <a:ext cx="5724000" cy="4628621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 marL="226800" indent="-226800">
              <a:spcBef>
                <a:spcPts val="1000"/>
              </a:spcBef>
              <a:spcAft>
                <a:spcPts val="0"/>
              </a:spcAft>
              <a:defRPr sz="1600"/>
            </a:lvl2pPr>
            <a:lvl3pPr marL="658800" indent="-226800">
              <a:spcBef>
                <a:spcPts val="1000"/>
              </a:spcBef>
              <a:spcAft>
                <a:spcPts val="0"/>
              </a:spcAft>
              <a:defRPr sz="1600"/>
            </a:lvl3pPr>
            <a:lvl4pPr marL="1090800" indent="-226800">
              <a:spcBef>
                <a:spcPts val="1000"/>
              </a:spcBef>
              <a:spcAft>
                <a:spcPts val="0"/>
              </a:spcAft>
              <a:defRPr sz="1600"/>
            </a:lvl4pPr>
            <a:lvl5pPr marL="1522800" indent="-342000">
              <a:spcBef>
                <a:spcPts val="1000"/>
              </a:spcBef>
              <a:spcAft>
                <a:spcPts val="0"/>
              </a:spcAft>
              <a:defRPr sz="1600"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3600" y="245268"/>
            <a:ext cx="5723999" cy="845567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EAAB97D8-67DD-4A1A-E7E3-B479715D9C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00221"/>
            <a:ext cx="5734380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697817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71463" y="244800"/>
            <a:ext cx="11650662" cy="6259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71461" y="870744"/>
            <a:ext cx="11650663" cy="535384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C703539-8E35-D069-DBD5-3A4DCC125A4D}"/>
              </a:ext>
            </a:extLst>
          </p:cNvPr>
          <p:cNvSpPr txBox="1"/>
          <p:nvPr userDrawn="1"/>
        </p:nvSpPr>
        <p:spPr>
          <a:xfrm rot="5400000">
            <a:off x="11394044" y="5941110"/>
            <a:ext cx="1753783" cy="615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CH" sz="400" spc="40" baseline="0" dirty="0">
                <a:solidFill>
                  <a:schemeClr val="bg1">
                    <a:lumMod val="85000"/>
                  </a:schemeClr>
                </a:solidFill>
              </a:rPr>
              <a:t>Erstellt durch Vorlagenbauer.ch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0F7A25C-6B57-E378-A273-BBFF709DB255}"/>
              </a:ext>
            </a:extLst>
          </p:cNvPr>
          <p:cNvCxnSpPr>
            <a:cxnSpLocks/>
          </p:cNvCxnSpPr>
          <p:nvPr userDrawn="1"/>
        </p:nvCxnSpPr>
        <p:spPr>
          <a:xfrm>
            <a:off x="11703099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428D97A1-67D4-8BCE-2C75-BEA0093CDA16}"/>
              </a:ext>
            </a:extLst>
          </p:cNvPr>
          <p:cNvSpPr txBox="1"/>
          <p:nvPr userDrawn="1"/>
        </p:nvSpPr>
        <p:spPr>
          <a:xfrm>
            <a:off x="269875" y="6424761"/>
            <a:ext cx="100158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1000" b="1" dirty="0">
                <a:latin typeface="Source Sans Pro SemiBold" panose="020B0603030403020204" pitchFamily="34" charset="0"/>
              </a:rPr>
              <a:t>Universität Zürich</a:t>
            </a:r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B7B29EB8-D7DC-4128-6431-E45C30786CE8}"/>
              </a:ext>
            </a:extLst>
          </p:cNvPr>
          <p:cNvCxnSpPr>
            <a:cxnSpLocks/>
          </p:cNvCxnSpPr>
          <p:nvPr userDrawn="1"/>
        </p:nvCxnSpPr>
        <p:spPr>
          <a:xfrm>
            <a:off x="1324800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9317C62-A471-FB66-9F33-559B650E6902}"/>
              </a:ext>
            </a:extLst>
          </p:cNvPr>
          <p:cNvSpPr txBox="1"/>
          <p:nvPr userDrawn="1">
            <p:custDataLst>
              <p:tags r:id="rId36"/>
            </p:custDataLst>
          </p:nvPr>
        </p:nvSpPr>
        <p:spPr>
          <a:xfrm>
            <a:off x="1429200" y="6426000"/>
            <a:ext cx="7923600" cy="14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CH" sz="10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Organisationseinheit</a:t>
            </a:r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5136FE-795F-065A-B3F8-E1B4129C5D11}"/>
              </a:ext>
            </a:extLst>
          </p:cNvPr>
          <p:cNvSpPr txBox="1"/>
          <p:nvPr userDrawn="1">
            <p:custDataLst>
              <p:tags r:id="rId37"/>
            </p:custDataLst>
          </p:nvPr>
        </p:nvSpPr>
        <p:spPr>
          <a:xfrm>
            <a:off x="10418400" y="6426000"/>
            <a:ext cx="1188000" cy="14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de-CH" sz="1000" kern="1200" spc="-1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12.3.2026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EF3688-E283-C23D-2410-F274F21BE044}"/>
              </a:ext>
            </a:extLst>
          </p:cNvPr>
          <p:cNvSpPr txBox="1"/>
          <p:nvPr userDrawn="1"/>
        </p:nvSpPr>
        <p:spPr>
          <a:xfrm>
            <a:off x="11714400" y="6426000"/>
            <a:ext cx="208800" cy="144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r"/>
            <a:fld id="{442AD375-037F-43D0-B059-5172DA06796A}" type="slidenum">
              <a:rPr lang="de-CH" sz="1000" kern="1200" spc="-1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/>
              <a:t>‹Nr.›</a:t>
            </a:fld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166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7" r:id="rId2"/>
    <p:sldLayoutId id="2147483683" r:id="rId3"/>
    <p:sldLayoutId id="2147483698" r:id="rId4"/>
    <p:sldLayoutId id="2147483695" r:id="rId5"/>
    <p:sldLayoutId id="2147483659" r:id="rId6"/>
    <p:sldLayoutId id="2147483669" r:id="rId7"/>
    <p:sldLayoutId id="2147483661" r:id="rId8"/>
    <p:sldLayoutId id="2147483674" r:id="rId9"/>
    <p:sldLayoutId id="2147483699" r:id="rId10"/>
    <p:sldLayoutId id="2147483675" r:id="rId11"/>
    <p:sldLayoutId id="2147483697" r:id="rId12"/>
    <p:sldLayoutId id="2147483671" r:id="rId13"/>
    <p:sldLayoutId id="2147483682" r:id="rId14"/>
    <p:sldLayoutId id="2147483684" r:id="rId15"/>
    <p:sldLayoutId id="2147483677" r:id="rId16"/>
    <p:sldLayoutId id="2147483672" r:id="rId17"/>
    <p:sldLayoutId id="2147483679" r:id="rId18"/>
    <p:sldLayoutId id="2147483685" r:id="rId19"/>
    <p:sldLayoutId id="2147483680" r:id="rId20"/>
    <p:sldLayoutId id="2147483681" r:id="rId21"/>
    <p:sldLayoutId id="2147483686" r:id="rId22"/>
    <p:sldLayoutId id="2147483687" r:id="rId23"/>
    <p:sldLayoutId id="2147483691" r:id="rId24"/>
    <p:sldLayoutId id="2147483690" r:id="rId25"/>
    <p:sldLayoutId id="2147483696" r:id="rId26"/>
    <p:sldLayoutId id="2147483688" r:id="rId27"/>
    <p:sldLayoutId id="2147483692" r:id="rId28"/>
    <p:sldLayoutId id="2147483670" r:id="rId29"/>
    <p:sldLayoutId id="2147483700" r:id="rId30"/>
    <p:sldLayoutId id="2147483678" r:id="rId31"/>
    <p:sldLayoutId id="2147483693" r:id="rId32"/>
    <p:sldLayoutId id="2147483663" r:id="rId33"/>
    <p:sldLayoutId id="2147483664" r:id="rId34"/>
  </p:sldLayoutIdLst>
  <p:hf hdr="0" ftr="0" dt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defRPr sz="2400" b="1" kern="120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3000"/>
        </a:lnSpc>
        <a:spcBef>
          <a:spcPts val="0"/>
        </a:spcBef>
        <a:buFont typeface="+mj-lt"/>
        <a:buNone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226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658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1090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1522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indent="0" algn="l" defTabSz="914400" rtl="0" eaLnBrk="1" latinLnBrk="0" hangingPunct="1">
        <a:lnSpc>
          <a:spcPct val="98000"/>
        </a:lnSpc>
        <a:spcBef>
          <a:spcPts val="0"/>
        </a:spcBef>
        <a:buFont typeface="+mj-lt"/>
        <a:buNone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1pPr>
      <a:lvl2pPr marL="174625" indent="-174625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5738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4625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4pPr>
      <a:lvl5pPr marL="719138" indent="-184150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70" userDrawn="1">
          <p15:clr>
            <a:srgbClr val="A4A3A4"/>
          </p15:clr>
        </p15:guide>
        <p15:guide id="2" pos="7510" userDrawn="1">
          <p15:clr>
            <a:srgbClr val="A4A3A4"/>
          </p15:clr>
        </p15:guide>
        <p15:guide id="3" orient="horz" pos="3921" userDrawn="1">
          <p15:clr>
            <a:srgbClr val="A4A3A4"/>
          </p15:clr>
        </p15:guide>
        <p15:guide id="4" orient="horz" pos="546" userDrawn="1">
          <p15:clr>
            <a:srgbClr val="A4A3A4"/>
          </p15:clr>
        </p15:guide>
        <p15:guide id="6" orient="horz" pos="172" userDrawn="1">
          <p15:clr>
            <a:srgbClr val="A4A3A4"/>
          </p15:clr>
        </p15:guide>
        <p15:guide id="7" orient="horz" pos="86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agramm 15" descr="Ein Kreisdiagramm mit 2 Kategorien.">
            <a:extLst>
              <a:ext uri="{FF2B5EF4-FFF2-40B4-BE49-F238E27FC236}">
                <a16:creationId xmlns:a16="http://schemas.microsoft.com/office/drawing/2014/main" id="{2A050237-7B53-7B37-69F8-C908A7DDB1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6077544"/>
              </p:ext>
            </p:extLst>
          </p:nvPr>
        </p:nvGraphicFramePr>
        <p:xfrm>
          <a:off x="6540872" y="725495"/>
          <a:ext cx="4968542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el 2">
            <a:extLst>
              <a:ext uri="{FF2B5EF4-FFF2-40B4-BE49-F238E27FC236}">
                <a16:creationId xmlns:a16="http://schemas.microsoft.com/office/drawing/2014/main" id="{E27AC1E0-DF9D-78C2-A056-00F006571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Finanzsituation  </a:t>
            </a:r>
            <a:br>
              <a:rPr lang="de-CH" dirty="0"/>
            </a:br>
            <a:endParaRPr lang="de-DE" dirty="0"/>
          </a:p>
        </p:txBody>
      </p:sp>
      <p:graphicFrame>
        <p:nvGraphicFramePr>
          <p:cNvPr id="6" name="Diagramm 5" descr="Ein Kreisdiagramm mit 2 Kategorien.">
            <a:extLst>
              <a:ext uri="{FF2B5EF4-FFF2-40B4-BE49-F238E27FC236}">
                <a16:creationId xmlns:a16="http://schemas.microsoft.com/office/drawing/2014/main" id="{46372BAE-E583-C3AC-6097-0D1EFA822C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6156368"/>
              </p:ext>
            </p:extLst>
          </p:nvPr>
        </p:nvGraphicFramePr>
        <p:xfrm>
          <a:off x="263362" y="725495"/>
          <a:ext cx="4968542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18BA5654-74AB-C398-7CFE-E18BA74FD98F}"/>
              </a:ext>
            </a:extLst>
          </p:cNvPr>
          <p:cNvSpPr txBox="1"/>
          <p:nvPr/>
        </p:nvSpPr>
        <p:spPr>
          <a:xfrm>
            <a:off x="269875" y="811403"/>
            <a:ext cx="3761876" cy="4071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Ertrag 2025</a:t>
            </a:r>
          </a:p>
          <a:p>
            <a:r>
              <a:rPr lang="de-CH" sz="1000" b="1" dirty="0"/>
              <a:t>(in Mio. CHF)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90C5892-4247-02CC-DB6D-2BF4AC206154}"/>
              </a:ext>
            </a:extLst>
          </p:cNvPr>
          <p:cNvSpPr txBox="1"/>
          <p:nvPr/>
        </p:nvSpPr>
        <p:spPr>
          <a:xfrm>
            <a:off x="6567933" y="811403"/>
            <a:ext cx="3761876" cy="4071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Aufwand 2025</a:t>
            </a:r>
          </a:p>
          <a:p>
            <a:r>
              <a:rPr lang="de-CH" sz="1000" b="1" dirty="0"/>
              <a:t>(in Mio. CHF)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C30A00E7-9CD2-4D57-00AB-2D5B371B67E5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700" dirty="0"/>
              <a:t>Quelle: UZH-Jahresbericht 2025</a:t>
            </a:r>
          </a:p>
        </p:txBody>
      </p:sp>
      <p:sp>
        <p:nvSpPr>
          <p:cNvPr id="2" name="Inhaltsplatzhalter 6">
            <a:extLst>
              <a:ext uri="{FF2B5EF4-FFF2-40B4-BE49-F238E27FC236}">
                <a16:creationId xmlns:a16="http://schemas.microsoft.com/office/drawing/2014/main" id="{F5363072-16E7-BC09-8964-2B816A376EE8}"/>
              </a:ext>
            </a:extLst>
          </p:cNvPr>
          <p:cNvSpPr txBox="1">
            <a:spLocks/>
          </p:cNvSpPr>
          <p:nvPr/>
        </p:nvSpPr>
        <p:spPr>
          <a:xfrm>
            <a:off x="7896200" y="2515821"/>
            <a:ext cx="144016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1 731</a:t>
            </a:r>
          </a:p>
        </p:txBody>
      </p:sp>
      <p:sp>
        <p:nvSpPr>
          <p:cNvPr id="4" name="Inhaltsplatzhalter 6">
            <a:extLst>
              <a:ext uri="{FF2B5EF4-FFF2-40B4-BE49-F238E27FC236}">
                <a16:creationId xmlns:a16="http://schemas.microsoft.com/office/drawing/2014/main" id="{3ED47B91-1124-D441-F605-DA86DF38EF1D}"/>
              </a:ext>
            </a:extLst>
          </p:cNvPr>
          <p:cNvSpPr txBox="1">
            <a:spLocks/>
          </p:cNvSpPr>
          <p:nvPr/>
        </p:nvSpPr>
        <p:spPr>
          <a:xfrm>
            <a:off x="7896200" y="3143032"/>
            <a:ext cx="12600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Mio. CHF</a:t>
            </a:r>
          </a:p>
        </p:txBody>
      </p:sp>
      <p:cxnSp>
        <p:nvCxnSpPr>
          <p:cNvPr id="5" name="Gerader Verbinder 15">
            <a:extLst>
              <a:ext uri="{FF2B5EF4-FFF2-40B4-BE49-F238E27FC236}">
                <a16:creationId xmlns:a16="http://schemas.microsoft.com/office/drawing/2014/main" id="{6445D7BA-7ACC-6735-86CE-3752E72F4F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896200" y="3105989"/>
            <a:ext cx="12600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Inhaltsplatzhalter 6">
            <a:extLst>
              <a:ext uri="{FF2B5EF4-FFF2-40B4-BE49-F238E27FC236}">
                <a16:creationId xmlns:a16="http://schemas.microsoft.com/office/drawing/2014/main" id="{CF3E3DA7-B810-6D3C-3773-B86EF73AF114}"/>
              </a:ext>
            </a:extLst>
          </p:cNvPr>
          <p:cNvSpPr txBox="1">
            <a:spLocks/>
          </p:cNvSpPr>
          <p:nvPr/>
        </p:nvSpPr>
        <p:spPr>
          <a:xfrm>
            <a:off x="1630867" y="2492896"/>
            <a:ext cx="144016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1 732</a:t>
            </a:r>
          </a:p>
        </p:txBody>
      </p:sp>
      <p:sp>
        <p:nvSpPr>
          <p:cNvPr id="13" name="Inhaltsplatzhalter 6">
            <a:extLst>
              <a:ext uri="{FF2B5EF4-FFF2-40B4-BE49-F238E27FC236}">
                <a16:creationId xmlns:a16="http://schemas.microsoft.com/office/drawing/2014/main" id="{811D3819-82C7-E62D-E9CE-1778CB88A953}"/>
              </a:ext>
            </a:extLst>
          </p:cNvPr>
          <p:cNvSpPr txBox="1">
            <a:spLocks/>
          </p:cNvSpPr>
          <p:nvPr/>
        </p:nvSpPr>
        <p:spPr>
          <a:xfrm>
            <a:off x="1630867" y="3120107"/>
            <a:ext cx="12600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Mio. CHF</a:t>
            </a:r>
          </a:p>
        </p:txBody>
      </p:sp>
      <p:cxnSp>
        <p:nvCxnSpPr>
          <p:cNvPr id="14" name="Gerader Verbinder 15">
            <a:extLst>
              <a:ext uri="{FF2B5EF4-FFF2-40B4-BE49-F238E27FC236}">
                <a16:creationId xmlns:a16="http://schemas.microsoft.com/office/drawing/2014/main" id="{5CD17C5A-D9FA-FAF0-08BD-6C681AE34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630867" y="3083064"/>
            <a:ext cx="12600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0891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Diagramm 16">
            <a:extLst>
              <a:ext uri="{FF2B5EF4-FFF2-40B4-BE49-F238E27FC236}">
                <a16:creationId xmlns:a16="http://schemas.microsoft.com/office/drawing/2014/main" id="{9CA5ECE1-C2F5-3803-242C-B5F174E678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6276299"/>
              </p:ext>
            </p:extLst>
          </p:nvPr>
        </p:nvGraphicFramePr>
        <p:xfrm>
          <a:off x="839416" y="1268760"/>
          <a:ext cx="10794677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Textfeld 23">
            <a:extLst>
              <a:ext uri="{FF2B5EF4-FFF2-40B4-BE49-F238E27FC236}">
                <a16:creationId xmlns:a16="http://schemas.microsoft.com/office/drawing/2014/main" id="{9E37AA5D-FB49-D84E-5A0C-0BB328903303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700" dirty="0"/>
              <a:t>Quelle: UZH-Jahresbericht 2025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254368C7-93BC-4D02-4D84-056353F8DFBF}"/>
              </a:ext>
            </a:extLst>
          </p:cNvPr>
          <p:cNvSpPr txBox="1"/>
          <p:nvPr/>
        </p:nvSpPr>
        <p:spPr>
          <a:xfrm>
            <a:off x="5047171" y="5220000"/>
            <a:ext cx="322304" cy="1809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200" b="1" dirty="0"/>
              <a:t>0.4</a:t>
            </a:r>
            <a:endParaRPr lang="de-DE" sz="1400" b="1" dirty="0"/>
          </a:p>
        </p:txBody>
      </p:sp>
      <p:cxnSp>
        <p:nvCxnSpPr>
          <p:cNvPr id="28" name="Gerade Verbindung 27">
            <a:extLst>
              <a:ext uri="{FF2B5EF4-FFF2-40B4-BE49-F238E27FC236}">
                <a16:creationId xmlns:a16="http://schemas.microsoft.com/office/drawing/2014/main" id="{312A3373-2687-6415-4C5E-63B2B153C2BC}"/>
              </a:ext>
            </a:extLst>
          </p:cNvPr>
          <p:cNvCxnSpPr>
            <a:cxnSpLocks/>
            <a:stCxn id="27" idx="3"/>
          </p:cNvCxnSpPr>
          <p:nvPr/>
        </p:nvCxnSpPr>
        <p:spPr>
          <a:xfrm>
            <a:off x="5369475" y="5310474"/>
            <a:ext cx="150461" cy="88105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feld 48">
            <a:extLst>
              <a:ext uri="{FF2B5EF4-FFF2-40B4-BE49-F238E27FC236}">
                <a16:creationId xmlns:a16="http://schemas.microsoft.com/office/drawing/2014/main" id="{33876DEC-B0B4-4C15-E6C0-27ECB219556B}"/>
              </a:ext>
            </a:extLst>
          </p:cNvPr>
          <p:cNvSpPr txBox="1"/>
          <p:nvPr/>
        </p:nvSpPr>
        <p:spPr>
          <a:xfrm>
            <a:off x="4056571" y="5220000"/>
            <a:ext cx="322304" cy="1809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200" b="1" dirty="0"/>
              <a:t>0.2</a:t>
            </a:r>
            <a:endParaRPr lang="de-DE" sz="1400" b="1" dirty="0"/>
          </a:p>
        </p:txBody>
      </p:sp>
      <p:cxnSp>
        <p:nvCxnSpPr>
          <p:cNvPr id="50" name="Gerade Verbindung 49">
            <a:extLst>
              <a:ext uri="{FF2B5EF4-FFF2-40B4-BE49-F238E27FC236}">
                <a16:creationId xmlns:a16="http://schemas.microsoft.com/office/drawing/2014/main" id="{29D1902F-BF21-46DB-063A-F3F02B30A9A3}"/>
              </a:ext>
            </a:extLst>
          </p:cNvPr>
          <p:cNvCxnSpPr>
            <a:cxnSpLocks/>
            <a:stCxn id="49" idx="3"/>
          </p:cNvCxnSpPr>
          <p:nvPr/>
        </p:nvCxnSpPr>
        <p:spPr>
          <a:xfrm>
            <a:off x="4378875" y="5310474"/>
            <a:ext cx="150461" cy="88105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feld 50">
            <a:extLst>
              <a:ext uri="{FF2B5EF4-FFF2-40B4-BE49-F238E27FC236}">
                <a16:creationId xmlns:a16="http://schemas.microsoft.com/office/drawing/2014/main" id="{C2905E38-BEC2-AAE9-EFC4-29D224565133}"/>
              </a:ext>
            </a:extLst>
          </p:cNvPr>
          <p:cNvSpPr txBox="1"/>
          <p:nvPr/>
        </p:nvSpPr>
        <p:spPr>
          <a:xfrm>
            <a:off x="3069146" y="5220000"/>
            <a:ext cx="322304" cy="1809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200" b="1" dirty="0"/>
              <a:t>0.1</a:t>
            </a:r>
            <a:endParaRPr lang="de-DE" sz="1400" b="1" dirty="0"/>
          </a:p>
        </p:txBody>
      </p:sp>
      <p:cxnSp>
        <p:nvCxnSpPr>
          <p:cNvPr id="52" name="Gerade Verbindung 51">
            <a:extLst>
              <a:ext uri="{FF2B5EF4-FFF2-40B4-BE49-F238E27FC236}">
                <a16:creationId xmlns:a16="http://schemas.microsoft.com/office/drawing/2014/main" id="{8B9B4A5C-13CF-BBA4-A254-95D7462142BC}"/>
              </a:ext>
            </a:extLst>
          </p:cNvPr>
          <p:cNvCxnSpPr>
            <a:cxnSpLocks/>
            <a:stCxn id="51" idx="3"/>
          </p:cNvCxnSpPr>
          <p:nvPr/>
        </p:nvCxnSpPr>
        <p:spPr>
          <a:xfrm>
            <a:off x="3391450" y="5310474"/>
            <a:ext cx="150461" cy="88105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feld 52">
            <a:extLst>
              <a:ext uri="{FF2B5EF4-FFF2-40B4-BE49-F238E27FC236}">
                <a16:creationId xmlns:a16="http://schemas.microsoft.com/office/drawing/2014/main" id="{7C340A1E-5C35-5C5F-A7C2-A8090FE51689}"/>
              </a:ext>
            </a:extLst>
          </p:cNvPr>
          <p:cNvSpPr txBox="1"/>
          <p:nvPr/>
        </p:nvSpPr>
        <p:spPr>
          <a:xfrm>
            <a:off x="2081721" y="5220000"/>
            <a:ext cx="322304" cy="1809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200" b="1" dirty="0"/>
              <a:t>0.4</a:t>
            </a:r>
            <a:endParaRPr lang="de-DE" sz="1400" b="1" dirty="0"/>
          </a:p>
        </p:txBody>
      </p:sp>
      <p:cxnSp>
        <p:nvCxnSpPr>
          <p:cNvPr id="54" name="Gerade Verbindung 53">
            <a:extLst>
              <a:ext uri="{FF2B5EF4-FFF2-40B4-BE49-F238E27FC236}">
                <a16:creationId xmlns:a16="http://schemas.microsoft.com/office/drawing/2014/main" id="{F6C6F50C-A6F8-23C1-7B59-67A734E8B65F}"/>
              </a:ext>
            </a:extLst>
          </p:cNvPr>
          <p:cNvCxnSpPr>
            <a:cxnSpLocks/>
            <a:stCxn id="53" idx="3"/>
          </p:cNvCxnSpPr>
          <p:nvPr/>
        </p:nvCxnSpPr>
        <p:spPr>
          <a:xfrm>
            <a:off x="2404025" y="5310474"/>
            <a:ext cx="150461" cy="88105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feld 54">
            <a:extLst>
              <a:ext uri="{FF2B5EF4-FFF2-40B4-BE49-F238E27FC236}">
                <a16:creationId xmlns:a16="http://schemas.microsoft.com/office/drawing/2014/main" id="{6DCD97D5-9773-0D78-C4B9-18D36F369FD2}"/>
              </a:ext>
            </a:extLst>
          </p:cNvPr>
          <p:cNvSpPr txBox="1"/>
          <p:nvPr/>
        </p:nvSpPr>
        <p:spPr>
          <a:xfrm>
            <a:off x="1087946" y="5220000"/>
            <a:ext cx="322304" cy="1809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200" b="1" dirty="0"/>
              <a:t>0.3</a:t>
            </a:r>
            <a:endParaRPr lang="de-DE" sz="1400" b="1" dirty="0"/>
          </a:p>
        </p:txBody>
      </p:sp>
      <p:cxnSp>
        <p:nvCxnSpPr>
          <p:cNvPr id="56" name="Gerade Verbindung 55">
            <a:extLst>
              <a:ext uri="{FF2B5EF4-FFF2-40B4-BE49-F238E27FC236}">
                <a16:creationId xmlns:a16="http://schemas.microsoft.com/office/drawing/2014/main" id="{68D32DBF-07C1-32E8-6402-9DE4885B43D0}"/>
              </a:ext>
            </a:extLst>
          </p:cNvPr>
          <p:cNvCxnSpPr>
            <a:cxnSpLocks/>
            <a:stCxn id="55" idx="3"/>
          </p:cNvCxnSpPr>
          <p:nvPr/>
        </p:nvCxnSpPr>
        <p:spPr>
          <a:xfrm>
            <a:off x="1410250" y="5310474"/>
            <a:ext cx="150461" cy="88105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itel 2">
            <a:extLst>
              <a:ext uri="{FF2B5EF4-FFF2-40B4-BE49-F238E27FC236}">
                <a16:creationId xmlns:a16="http://schemas.microsoft.com/office/drawing/2014/main" id="{8993F316-FC57-AE7C-B4A5-83741DB32A76}"/>
              </a:ext>
            </a:extLst>
          </p:cNvPr>
          <p:cNvSpPr txBox="1">
            <a:spLocks/>
          </p:cNvSpPr>
          <p:nvPr/>
        </p:nvSpPr>
        <p:spPr>
          <a:xfrm>
            <a:off x="271463" y="245269"/>
            <a:ext cx="11650662" cy="5310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7000"/>
              </a:lnSpc>
              <a:spcBef>
                <a:spcPct val="0"/>
              </a:spcBef>
              <a:buNone/>
              <a:defRPr sz="2400" b="1" kern="1200" spc="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Tx/>
            </a:pPr>
            <a:r>
              <a:rPr lang="de-CH" dirty="0"/>
              <a:t>Finanzsituation  </a:t>
            </a:r>
            <a:br>
              <a:rPr lang="de-CH" dirty="0"/>
            </a:br>
            <a:endParaRPr lang="de-DE" dirty="0"/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49091901-DE2F-A858-5723-BB3BC6BE7D8F}"/>
              </a:ext>
            </a:extLst>
          </p:cNvPr>
          <p:cNvSpPr txBox="1"/>
          <p:nvPr/>
        </p:nvSpPr>
        <p:spPr>
          <a:xfrm>
            <a:off x="269875" y="811403"/>
            <a:ext cx="6323658" cy="392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Entwicklung der drittfinanzierten Projektbeiträge </a:t>
            </a:r>
          </a:p>
          <a:p>
            <a:r>
              <a:rPr lang="de-CH" sz="1000" b="1" dirty="0"/>
              <a:t>(2021–2025 – in Mio. CHF)</a:t>
            </a:r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id="{87621320-4280-254E-A2E7-1613E041C59E}"/>
              </a:ext>
            </a:extLst>
          </p:cNvPr>
          <p:cNvSpPr txBox="1"/>
          <p:nvPr/>
        </p:nvSpPr>
        <p:spPr>
          <a:xfrm>
            <a:off x="2434375" y="1473105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366 </a:t>
            </a:r>
            <a:r>
              <a:rPr lang="de-DE" sz="900" b="1" dirty="0">
                <a:solidFill>
                  <a:schemeClr val="accent1"/>
                </a:solidFill>
              </a:rPr>
              <a:t>Mio.</a:t>
            </a: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6CFAEFE7-F47F-1260-70A8-5967096FE54B}"/>
              </a:ext>
            </a:extLst>
          </p:cNvPr>
          <p:cNvSpPr txBox="1"/>
          <p:nvPr/>
        </p:nvSpPr>
        <p:spPr>
          <a:xfrm>
            <a:off x="3411874" y="1653105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344 </a:t>
            </a:r>
            <a:r>
              <a:rPr lang="de-DE" sz="900" b="1" dirty="0">
                <a:solidFill>
                  <a:schemeClr val="accent1"/>
                </a:solidFill>
              </a:rPr>
              <a:t>Mio.</a:t>
            </a:r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CB246386-13D3-2B7A-9493-775DF43D5A2C}"/>
              </a:ext>
            </a:extLst>
          </p:cNvPr>
          <p:cNvSpPr txBox="1"/>
          <p:nvPr/>
        </p:nvSpPr>
        <p:spPr>
          <a:xfrm>
            <a:off x="4399369" y="1473105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362 </a:t>
            </a:r>
            <a:r>
              <a:rPr lang="de-DE" sz="900" b="1" dirty="0">
                <a:solidFill>
                  <a:schemeClr val="accent1"/>
                </a:solidFill>
              </a:rPr>
              <a:t>Mio.</a:t>
            </a:r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63AE99D6-8762-2723-F214-56583FCFD7ED}"/>
              </a:ext>
            </a:extLst>
          </p:cNvPr>
          <p:cNvSpPr txBox="1"/>
          <p:nvPr/>
        </p:nvSpPr>
        <p:spPr>
          <a:xfrm>
            <a:off x="5376868" y="1509105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360 </a:t>
            </a:r>
            <a:r>
              <a:rPr lang="de-DE" sz="900" b="1" dirty="0">
                <a:solidFill>
                  <a:schemeClr val="accent1"/>
                </a:solidFill>
              </a:rPr>
              <a:t>Mio.</a:t>
            </a:r>
          </a:p>
        </p:txBody>
      </p:sp>
      <p:sp>
        <p:nvSpPr>
          <p:cNvPr id="66" name="Textfeld 65">
            <a:extLst>
              <a:ext uri="{FF2B5EF4-FFF2-40B4-BE49-F238E27FC236}">
                <a16:creationId xmlns:a16="http://schemas.microsoft.com/office/drawing/2014/main" id="{BD241BC6-D392-0789-4AB5-E63961A65B8A}"/>
              </a:ext>
            </a:extLst>
          </p:cNvPr>
          <p:cNvSpPr txBox="1"/>
          <p:nvPr/>
        </p:nvSpPr>
        <p:spPr>
          <a:xfrm>
            <a:off x="1451962" y="1705684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345 </a:t>
            </a:r>
            <a:r>
              <a:rPr lang="de-DE" sz="900" b="1" dirty="0">
                <a:solidFill>
                  <a:schemeClr val="accent1"/>
                </a:solidFill>
              </a:rPr>
              <a:t>Mio.</a:t>
            </a:r>
            <a:endParaRPr lang="de-DE" sz="800" b="1" dirty="0">
              <a:solidFill>
                <a:schemeClr val="accent1"/>
              </a:solidFill>
            </a:endParaRPr>
          </a:p>
        </p:txBody>
      </p:sp>
      <p:sp>
        <p:nvSpPr>
          <p:cNvPr id="67" name="Textfeld 66">
            <a:extLst>
              <a:ext uri="{FF2B5EF4-FFF2-40B4-BE49-F238E27FC236}">
                <a16:creationId xmlns:a16="http://schemas.microsoft.com/office/drawing/2014/main" id="{CA562B43-54E4-95B1-28EA-8427A95F48CA}"/>
              </a:ext>
            </a:extLst>
          </p:cNvPr>
          <p:cNvSpPr txBox="1"/>
          <p:nvPr/>
        </p:nvSpPr>
        <p:spPr>
          <a:xfrm>
            <a:off x="6593533" y="4678461"/>
            <a:ext cx="4217704" cy="3016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buNone/>
            </a:pPr>
            <a:r>
              <a:rPr lang="de-CH" sz="1000" dirty="0"/>
              <a:t>* Beinhaltet vom Staatssekretariat </a:t>
            </a:r>
            <a:r>
              <a:rPr lang="de-CH" sz="1000" dirty="0" err="1"/>
              <a:t>für</a:t>
            </a:r>
            <a:r>
              <a:rPr lang="de-CH" sz="1000" dirty="0"/>
              <a:t> Bildung, Forschung und Innovation (SBFI) </a:t>
            </a:r>
            <a:br>
              <a:rPr lang="de-CH" sz="1000" dirty="0"/>
            </a:br>
            <a:r>
              <a:rPr lang="de-CH" sz="1000" dirty="0"/>
              <a:t>   finanzierte Übergangsmassnahmen </a:t>
            </a:r>
            <a:r>
              <a:rPr lang="de-CH" sz="1000" dirty="0" err="1"/>
              <a:t>für</a:t>
            </a:r>
            <a:r>
              <a:rPr lang="de-CH" sz="1000" dirty="0"/>
              <a:t> Horizon-Pakete</a:t>
            </a:r>
          </a:p>
        </p:txBody>
      </p:sp>
    </p:spTree>
    <p:extLst>
      <p:ext uri="{BB962C8B-B14F-4D97-AF65-F5344CB8AC3E}">
        <p14:creationId xmlns:p14="http://schemas.microsoft.com/office/powerpoint/2010/main" val="1006893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2E3E783A-ABF9-2528-C145-0BF59763C9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607275"/>
              </p:ext>
            </p:extLst>
          </p:nvPr>
        </p:nvGraphicFramePr>
        <p:xfrm>
          <a:off x="5087889" y="1238576"/>
          <a:ext cx="604867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feld 10">
            <a:extLst>
              <a:ext uri="{FF2B5EF4-FFF2-40B4-BE49-F238E27FC236}">
                <a16:creationId xmlns:a16="http://schemas.microsoft.com/office/drawing/2014/main" id="{3388A317-BDB3-1620-787F-D1E7F7E51303}"/>
              </a:ext>
            </a:extLst>
          </p:cNvPr>
          <p:cNvSpPr txBox="1"/>
          <p:nvPr/>
        </p:nvSpPr>
        <p:spPr>
          <a:xfrm>
            <a:off x="6542337" y="1841327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42 </a:t>
            </a:r>
            <a:r>
              <a:rPr lang="de-DE" sz="900" b="1" dirty="0">
                <a:solidFill>
                  <a:schemeClr val="accent1"/>
                </a:solidFill>
              </a:rPr>
              <a:t>Mio.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708861D-61C9-536C-6DAE-80C6105B14C1}"/>
              </a:ext>
            </a:extLst>
          </p:cNvPr>
          <p:cNvSpPr txBox="1"/>
          <p:nvPr/>
        </p:nvSpPr>
        <p:spPr>
          <a:xfrm>
            <a:off x="7507136" y="2049053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39 </a:t>
            </a:r>
            <a:r>
              <a:rPr lang="de-DE" sz="900" b="1" dirty="0">
                <a:solidFill>
                  <a:schemeClr val="accent1"/>
                </a:solidFill>
              </a:rPr>
              <a:t>Mio.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5C9AA8C-E60A-2CC6-1952-BFF3F0565E71}"/>
              </a:ext>
            </a:extLst>
          </p:cNvPr>
          <p:cNvSpPr txBox="1"/>
          <p:nvPr/>
        </p:nvSpPr>
        <p:spPr>
          <a:xfrm>
            <a:off x="8471936" y="1977045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40 </a:t>
            </a:r>
            <a:r>
              <a:rPr lang="de-DE" sz="900" b="1" dirty="0">
                <a:solidFill>
                  <a:schemeClr val="accent1"/>
                </a:solidFill>
              </a:rPr>
              <a:t>Mio.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A58AB7A-A275-A051-D7CE-A714B618A66E}"/>
              </a:ext>
            </a:extLst>
          </p:cNvPr>
          <p:cNvSpPr txBox="1"/>
          <p:nvPr/>
        </p:nvSpPr>
        <p:spPr>
          <a:xfrm>
            <a:off x="9436736" y="1735387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44 </a:t>
            </a:r>
            <a:r>
              <a:rPr lang="de-DE" sz="900" b="1" dirty="0">
                <a:solidFill>
                  <a:schemeClr val="accent1"/>
                </a:solidFill>
              </a:rPr>
              <a:t>Mio.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9E37AA5D-FB49-D84E-5A0C-0BB328903303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700" dirty="0"/>
              <a:t>Quelle: UZH-Jahresbericht 2025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3C397B9-11C0-5A98-8685-1020D077C877}"/>
              </a:ext>
            </a:extLst>
          </p:cNvPr>
          <p:cNvSpPr txBox="1"/>
          <p:nvPr/>
        </p:nvSpPr>
        <p:spPr>
          <a:xfrm>
            <a:off x="5577538" y="1833029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43 </a:t>
            </a:r>
            <a:r>
              <a:rPr lang="de-DE" sz="900" b="1" dirty="0">
                <a:solidFill>
                  <a:schemeClr val="accent1"/>
                </a:solidFill>
              </a:rPr>
              <a:t>Mio.</a:t>
            </a:r>
          </a:p>
        </p:txBody>
      </p:sp>
      <p:sp>
        <p:nvSpPr>
          <p:cNvPr id="60" name="Titel 2">
            <a:extLst>
              <a:ext uri="{FF2B5EF4-FFF2-40B4-BE49-F238E27FC236}">
                <a16:creationId xmlns:a16="http://schemas.microsoft.com/office/drawing/2014/main" id="{8993F316-FC57-AE7C-B4A5-83741DB32A76}"/>
              </a:ext>
            </a:extLst>
          </p:cNvPr>
          <p:cNvSpPr txBox="1">
            <a:spLocks/>
          </p:cNvSpPr>
          <p:nvPr/>
        </p:nvSpPr>
        <p:spPr>
          <a:xfrm>
            <a:off x="271463" y="245269"/>
            <a:ext cx="4096345" cy="5310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7000"/>
              </a:lnSpc>
              <a:spcBef>
                <a:spcPct val="0"/>
              </a:spcBef>
              <a:buNone/>
              <a:defRPr sz="2400" b="1" kern="1200" spc="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Tx/>
            </a:pPr>
            <a:r>
              <a:rPr lang="de-CH" dirty="0"/>
              <a:t>Eigenkapitalsituation</a:t>
            </a:r>
            <a:endParaRPr lang="de-DE" dirty="0"/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49091901-DE2F-A858-5723-BB3BC6BE7D8F}"/>
              </a:ext>
            </a:extLst>
          </p:cNvPr>
          <p:cNvSpPr txBox="1"/>
          <p:nvPr/>
        </p:nvSpPr>
        <p:spPr>
          <a:xfrm>
            <a:off x="5684798" y="811403"/>
            <a:ext cx="4731682" cy="392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Entwicklung der Reserven Universitäre Mittel  </a:t>
            </a:r>
          </a:p>
          <a:p>
            <a:r>
              <a:rPr lang="de-CH" sz="1000" b="1" dirty="0"/>
              <a:t>(2021–2025 – in Mio. CHF)</a:t>
            </a:r>
          </a:p>
        </p:txBody>
      </p:sp>
      <p:graphicFrame>
        <p:nvGraphicFramePr>
          <p:cNvPr id="2" name="Diagramm 1" descr="Ein Kreisdiagramm mit 2 Kategorien.">
            <a:extLst>
              <a:ext uri="{FF2B5EF4-FFF2-40B4-BE49-F238E27FC236}">
                <a16:creationId xmlns:a16="http://schemas.microsoft.com/office/drawing/2014/main" id="{F7FE6A4F-6828-6A6F-0418-4E8ACD23AB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4073122"/>
              </p:ext>
            </p:extLst>
          </p:nvPr>
        </p:nvGraphicFramePr>
        <p:xfrm>
          <a:off x="245379" y="725495"/>
          <a:ext cx="3959687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591EF328-AD68-EB4A-18A6-51BD4512A15E}"/>
              </a:ext>
            </a:extLst>
          </p:cNvPr>
          <p:cNvSpPr txBox="1"/>
          <p:nvPr/>
        </p:nvSpPr>
        <p:spPr>
          <a:xfrm>
            <a:off x="272440" y="811403"/>
            <a:ext cx="4856659" cy="392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Eigenkapital 2025</a:t>
            </a:r>
          </a:p>
          <a:p>
            <a:r>
              <a:rPr lang="de-CH" sz="1000" b="1" dirty="0"/>
              <a:t>(in Mio. CHF)</a:t>
            </a:r>
          </a:p>
        </p:txBody>
      </p:sp>
      <p:sp>
        <p:nvSpPr>
          <p:cNvPr id="5" name="Inhaltsplatzhalter 6">
            <a:extLst>
              <a:ext uri="{FF2B5EF4-FFF2-40B4-BE49-F238E27FC236}">
                <a16:creationId xmlns:a16="http://schemas.microsoft.com/office/drawing/2014/main" id="{94BC6748-D3AA-1059-2215-55C3F46C642A}"/>
              </a:ext>
            </a:extLst>
          </p:cNvPr>
          <p:cNvSpPr txBox="1">
            <a:spLocks/>
          </p:cNvSpPr>
          <p:nvPr/>
        </p:nvSpPr>
        <p:spPr>
          <a:xfrm>
            <a:off x="1487488" y="2448624"/>
            <a:ext cx="1019576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138</a:t>
            </a:r>
          </a:p>
        </p:txBody>
      </p:sp>
      <p:sp>
        <p:nvSpPr>
          <p:cNvPr id="6" name="Inhaltsplatzhalter 6">
            <a:extLst>
              <a:ext uri="{FF2B5EF4-FFF2-40B4-BE49-F238E27FC236}">
                <a16:creationId xmlns:a16="http://schemas.microsoft.com/office/drawing/2014/main" id="{608A7542-71DE-E886-5D2E-36C8FAF861ED}"/>
              </a:ext>
            </a:extLst>
          </p:cNvPr>
          <p:cNvSpPr txBox="1">
            <a:spLocks/>
          </p:cNvSpPr>
          <p:nvPr/>
        </p:nvSpPr>
        <p:spPr>
          <a:xfrm>
            <a:off x="1487488" y="3075835"/>
            <a:ext cx="1019576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Mio. CHF</a:t>
            </a:r>
          </a:p>
        </p:txBody>
      </p:sp>
      <p:cxnSp>
        <p:nvCxnSpPr>
          <p:cNvPr id="7" name="Gerader Verbinder 15">
            <a:extLst>
              <a:ext uri="{FF2B5EF4-FFF2-40B4-BE49-F238E27FC236}">
                <a16:creationId xmlns:a16="http://schemas.microsoft.com/office/drawing/2014/main" id="{5CE0A52C-7E26-39F4-E3A7-375565C81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487488" y="3038792"/>
            <a:ext cx="864096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077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agramm 15" descr="Ein Kreisdiagramm mit 2 Kategorien.">
            <a:extLst>
              <a:ext uri="{FF2B5EF4-FFF2-40B4-BE49-F238E27FC236}">
                <a16:creationId xmlns:a16="http://schemas.microsoft.com/office/drawing/2014/main" id="{2A050237-7B53-7B37-69F8-C908A7DDB1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541249"/>
              </p:ext>
            </p:extLst>
          </p:nvPr>
        </p:nvGraphicFramePr>
        <p:xfrm>
          <a:off x="6540872" y="725495"/>
          <a:ext cx="4968542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el 2">
            <a:extLst>
              <a:ext uri="{FF2B5EF4-FFF2-40B4-BE49-F238E27FC236}">
                <a16:creationId xmlns:a16="http://schemas.microsoft.com/office/drawing/2014/main" id="{E27AC1E0-DF9D-78C2-A056-00F006571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Eigenkapitalsituation  </a:t>
            </a:r>
            <a:br>
              <a:rPr lang="de-CH" dirty="0"/>
            </a:br>
            <a:endParaRPr lang="de-DE" dirty="0"/>
          </a:p>
        </p:txBody>
      </p:sp>
      <p:graphicFrame>
        <p:nvGraphicFramePr>
          <p:cNvPr id="6" name="Diagramm 5" descr="Ein Kreisdiagramm mit 2 Kategorien.">
            <a:extLst>
              <a:ext uri="{FF2B5EF4-FFF2-40B4-BE49-F238E27FC236}">
                <a16:creationId xmlns:a16="http://schemas.microsoft.com/office/drawing/2014/main" id="{46372BAE-E583-C3AC-6097-0D1EFA822C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2888450"/>
              </p:ext>
            </p:extLst>
          </p:nvPr>
        </p:nvGraphicFramePr>
        <p:xfrm>
          <a:off x="263362" y="725495"/>
          <a:ext cx="4968542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18BA5654-74AB-C398-7CFE-E18BA74FD98F}"/>
              </a:ext>
            </a:extLst>
          </p:cNvPr>
          <p:cNvSpPr txBox="1"/>
          <p:nvPr/>
        </p:nvSpPr>
        <p:spPr>
          <a:xfrm>
            <a:off x="269875" y="811403"/>
            <a:ext cx="3761876" cy="392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Reserven Universitäre Mittel 2025 </a:t>
            </a:r>
            <a:endParaRPr lang="de-CH" dirty="0"/>
          </a:p>
          <a:p>
            <a:r>
              <a:rPr lang="de-CH" sz="1000" b="1" dirty="0"/>
              <a:t>(in Mio. CHF)</a:t>
            </a:r>
          </a:p>
        </p:txBody>
      </p:sp>
      <p:sp>
        <p:nvSpPr>
          <p:cNvPr id="8" name="Inhaltsplatzhalter 6">
            <a:extLst>
              <a:ext uri="{FF2B5EF4-FFF2-40B4-BE49-F238E27FC236}">
                <a16:creationId xmlns:a16="http://schemas.microsoft.com/office/drawing/2014/main" id="{E0BFDA28-FA0E-5674-752C-73251D8F07EF}"/>
              </a:ext>
            </a:extLst>
          </p:cNvPr>
          <p:cNvSpPr txBox="1">
            <a:spLocks/>
          </p:cNvSpPr>
          <p:nvPr/>
        </p:nvSpPr>
        <p:spPr>
          <a:xfrm>
            <a:off x="1885957" y="2448624"/>
            <a:ext cx="939462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44</a:t>
            </a:r>
          </a:p>
        </p:txBody>
      </p:sp>
      <p:sp>
        <p:nvSpPr>
          <p:cNvPr id="9" name="Inhaltsplatzhalter 6">
            <a:extLst>
              <a:ext uri="{FF2B5EF4-FFF2-40B4-BE49-F238E27FC236}">
                <a16:creationId xmlns:a16="http://schemas.microsoft.com/office/drawing/2014/main" id="{C2F438B1-242A-27CD-682A-ED8EBC1B0F5D}"/>
              </a:ext>
            </a:extLst>
          </p:cNvPr>
          <p:cNvSpPr txBox="1">
            <a:spLocks/>
          </p:cNvSpPr>
          <p:nvPr/>
        </p:nvSpPr>
        <p:spPr>
          <a:xfrm>
            <a:off x="1885957" y="3075835"/>
            <a:ext cx="1041691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Mio. CHF</a:t>
            </a:r>
          </a:p>
        </p:txBody>
      </p:sp>
      <p:cxnSp>
        <p:nvCxnSpPr>
          <p:cNvPr id="10" name="Gerader Verbinder 15">
            <a:extLst>
              <a:ext uri="{FF2B5EF4-FFF2-40B4-BE49-F238E27FC236}">
                <a16:creationId xmlns:a16="http://schemas.microsoft.com/office/drawing/2014/main" id="{68FBDFB1-2CBF-9F7B-67CC-D46DCA0F65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885957" y="3038792"/>
            <a:ext cx="72008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090C5892-4247-02CC-DB6D-2BF4AC206154}"/>
              </a:ext>
            </a:extLst>
          </p:cNvPr>
          <p:cNvSpPr txBox="1"/>
          <p:nvPr/>
        </p:nvSpPr>
        <p:spPr>
          <a:xfrm>
            <a:off x="6567932" y="811403"/>
            <a:ext cx="4856659" cy="392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Reserven Drittmittelprojekte 2025</a:t>
            </a:r>
          </a:p>
          <a:p>
            <a:r>
              <a:rPr lang="de-CH" sz="1000" b="1" dirty="0"/>
              <a:t>(in Mio. CHF)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5B503E8-E98C-80DB-3D9F-8CED4BE9C5E0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700" dirty="0"/>
              <a:t>Quelle: UZH-Jahresbericht 2025</a:t>
            </a:r>
          </a:p>
        </p:txBody>
      </p:sp>
      <p:sp>
        <p:nvSpPr>
          <p:cNvPr id="4" name="Inhaltsplatzhalter 6">
            <a:extLst>
              <a:ext uri="{FF2B5EF4-FFF2-40B4-BE49-F238E27FC236}">
                <a16:creationId xmlns:a16="http://schemas.microsoft.com/office/drawing/2014/main" id="{92EC0DB0-FC07-F921-42B8-9AD2F4CA1117}"/>
              </a:ext>
            </a:extLst>
          </p:cNvPr>
          <p:cNvSpPr txBox="1">
            <a:spLocks/>
          </p:cNvSpPr>
          <p:nvPr/>
        </p:nvSpPr>
        <p:spPr>
          <a:xfrm>
            <a:off x="8150653" y="2448624"/>
            <a:ext cx="939462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59</a:t>
            </a:r>
          </a:p>
        </p:txBody>
      </p:sp>
      <p:sp>
        <p:nvSpPr>
          <p:cNvPr id="5" name="Inhaltsplatzhalter 6">
            <a:extLst>
              <a:ext uri="{FF2B5EF4-FFF2-40B4-BE49-F238E27FC236}">
                <a16:creationId xmlns:a16="http://schemas.microsoft.com/office/drawing/2014/main" id="{659C2125-040B-F766-10BC-D57EC220CBBC}"/>
              </a:ext>
            </a:extLst>
          </p:cNvPr>
          <p:cNvSpPr txBox="1">
            <a:spLocks/>
          </p:cNvSpPr>
          <p:nvPr/>
        </p:nvSpPr>
        <p:spPr>
          <a:xfrm>
            <a:off x="8150653" y="3075835"/>
            <a:ext cx="1041691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Mio. CHF</a:t>
            </a:r>
          </a:p>
        </p:txBody>
      </p:sp>
      <p:cxnSp>
        <p:nvCxnSpPr>
          <p:cNvPr id="11" name="Gerader Verbinder 15">
            <a:extLst>
              <a:ext uri="{FF2B5EF4-FFF2-40B4-BE49-F238E27FC236}">
                <a16:creationId xmlns:a16="http://schemas.microsoft.com/office/drawing/2014/main" id="{F8A8F6C6-613A-2835-A04A-959091DD8C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50653" y="3038792"/>
            <a:ext cx="735751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4684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TP://SCHEMA.OFFICEATWORK365.COM/2015/DESIGNSETTINGS_SIZE" val="1"/>
  <p:tag name="HTTP://SCHEMA.OFFICEATWORK365.COM/2015/DESIGNSETTINGS_0" val="b2ZmaWNlYXR3b3JrRG9jdW1lbnRQYXJ0OlUyRnNkR1ZrWDE5eVowUitSaGQzbjFhOHB0aEJxNWt2Z2dtbWE4TXgxNWtNOGZvVmlSZEdVZXV4UWpCUWcrL1laZElhc3RmV25ERFduOCtyWmRmSDlBPT0"/>
  <p:tag name="HTTP://SCHEMA.OFFICEATWORK365.COM/2015/DATACONNECTIONS_SIZE" val="1"/>
  <p:tag name="HTTP://SCHEMA.OFFICEATWORK365.COM/2015/DATACONNECTIONS_0" val="b2ZmaWNlYXR3b3JrRG9jdW1lbnRQYXJ0OlUyRnNkR1ZrWDE5dm8xZktnbGxJT0dPdzAzWG8vNXRMZ2lhNzc3RVdFbm9GRGJyZ00ySXZoOGlmUkprdk1rc3FGeUd5UzcvK1RkRGxvTHV0ekxGWDgxcUZzSzRaQXRMVFlNV2VyaW4rR21OWml6bC85SU9JbmJzWEYwbGwyYTdyQTIxODJ5aWdHa3dIQWxFdVlBZVlQWWN0Y3kyTjVBeTlwVHA5TWFaS0J0RUtoWmJ3SmpPMFpKdHdmMTBKa09vekw3cW12REhBdWYxS3o3ZnBCdkkzQktab2I5bDM2bEI5SDRsMEZTb1N2UmNONFVQakhCK1hyZEdPRXhxdm5ONTNiT3psd3lVWXluWkZEdi9UMW1oYXo1ZFc3cGdTbFFPYWpsT3Rwc21sNjRjeGwxczBBbHVvLzQxYjc5RE1RVEVTdjFtdUNtdllWSnZmZXB4ajFNZzBnZkxOZkhlcWdHbWdWMmw0SW5GRkRDTzRvTDA4NEtFZ3FBWS9sVFdlZjk0RjJRSFNhTlZRQ3NtRU5vd0loOGlCR2tMV2FLcTcxaGJzM0Rac3lwcGNyMVkxWjVZS0s3ZzF0VEdPUnZCT2hsT2VkNDRrT0xNZHpEQ2JLUmlBM0VPWnkyaFVJTWF3YW5yc0IvQm1zZUZoMGFIc2F2aURLNHJtOUxFaG1paG5hdFd6UEZpSFpES0praWFGaGZpazBnbllyanRZZ083VlBJMVNHb1I3eW9uSTFuTFpGYW9zQVN1U0dvd01GeXFCdW42OU1uUzRaTzVqR0dsUTRKYVppclcxUGw2R3VvUzVhUzJHUHJSRW15YWhnR3J3VERiY1NuRThhbDNZeGJwZytMYlFnWXVLNkFOS1duTGZvZlpudU9CYk1XOEtnQ3d1UXpjK3JsZGEwYnRiUWx0UGxkOXM1NXBLenVhZ1BNQmRTa3RCN0t1enJiaVFuTjEzZHZzek1MVWhxbkMrYlFDa2tDRmROazBxZy9VZVEvNmRNU1NhcEZLVDI1WDVIdmorZGY4UzI0bWdIbmlFZVVCbkVuNVBsY1JoUG9pV1NwRE10dFdLSTFBRmJML2t4bFhxc0hOSTJUN2QvelJqODdKMmNaKzcrVDIxSk9lR1N1eTdFcm8xUDI3UTdUek52ZGNpSFZGd0ZMcm9UTHZQanplbmtvWEdKVE5PelRxR3pwSkdhR2RnNXFGbFZWZ3piWlpHZklpU2dvV2tzSHh6L2VuT3Y0dGI3WjFIZWlURlFQb2grZEIxaTZ0T1RYMkxRdFY0N1dIUTJEeVJGQzZ2NGJhUklDVEpSd3lubWlaTEoydFBDNHZ4TkhKb0hVZGFkUndXelExYXd1ZmgrUnBrZFUwODRWazdCRE1LaFU5OU50RkwzZzNmYU5NSnFkVGdoSUZ0d0NjclgzVDJ3NU9qREkzYnd5NmMvSjd5OUtIYlh5bEE2TG9SckZXYnIzMkxvckxBZTdSaGxPTVVlL2xiZE9Gd1d6V2YrZ0VLSHUya2gza1NEaG9kQzNWMzNmRnUwcUY2SERNS1F1emk5SGFva0d5QW55c2tFQVNRWm1JRktuZHFZR2d4QWZMeWZWdEdWcE93Wjd2RDZxQTJ0ZTFPRzJPZ2xFZ1JiRlVDK1Q4UXRRNVI5cWIwdnNHRUN6Sm5SYUEyelhseUR2KzIvV2I4dWhSS21rOXVyMjFBa1l1dCtaN1hNSFR5VFJ0QXRRdDdHdW0wWTg4ejRXc05DSUtVMkRuVzNoandlT0N4VjhVSEZ5VUg5WEZuQmV4blEzdFM0cVNNc3B3STRad2oya2ovUkJwMHRxVnJIVmRsWlUzQ3QydXA3VldjeTdOSXM5c2FaRTJXUjFtdDVHZitJWUh3YVVKWm1ZQU9QOHZ5VUJicTE5cmRjZm83c2hpVW1yK0xVczVsM090NmhTTERXdVFzQ0Q3YVZSQjBPTXUrVWluOGlQMURCTVN6OEZJSGg4eXdiKzV0NFE4R2grTDdHWk1GaEtzL0sxWG1nQjVxVGJYWmJiRDN5QUxiQi8rOHdDZXhhWkJYdXVXNWlqamhFWGJ3M3RObk1UNWhBclFxRCtkTy9ZT2xxY21CcHhnNlMrenlJLytVRVdKVVJqY1hVbzFranZOSmRyWU9zRWxyQVI5SEZrMllFZFovdlJaV1BibXZIUVFXMGFzY05zVy9FbnBPNGU3QmRrNDRxYkJtbngvZUxmckxLemgzTGl0TjdwOGRaSzRmSXBxZzZkN0J3Z3hpbk9sNkMzOGpGNkFDT1pDMVZvL1FxamRoL2hrN2p6MlZMOXZERkZxTEpwTHBYbUQ1QzViVkRSN2JFa1VHNTUrK0daaVJVeGV2eG43eWk4UlFlenJKV21pRTFzTkdYZGFoeEhvQUtBV2dWSjhXTEtwN2pGMks2R0FObU01bGRVL0RSWjM0enhsSUx4RkFjMEJIelRWV251QzVDUjh4NW5kZE4zSEc5ZnhXMVRuVi8vUXZ3dndHWDMrV1dURHBld2l6R2tUbzFiN2RpSGFSNUl2dXgwTlBtMHJ5MEFGZU1YQUJGRWdEZnpvcEQvRHkvVlFEZmNYUHJXeWkvR2VQMUN3NVZ5WXR5SVF1OTlwQjB4eUsrNXZoYXFPZGxqV2doUWI1VVgwdDVSWDZTVndVQjM4V2tCRjRhUHhzRFp2dUErS2ZaYkFKSE5mMTlRYjEvbkZ4bkdPcVJ0eFRYMHhVaFB1KzB2QVNhK1JiQUhqdFM0WHFaWDZMVkJhWG85clZVVWhPY3hxd2E5a3JtWVozRzNvZEUyWTlCT1loWlU3YWVkcHpLYit3eWlLb0cwRXY0RHIxRVM4TGx4UlFGdGxZaCtoczFCSFh3Q2VaYTN0N0xNanVGSGpuRkRoUTlSTFdFS3dMVG1qQkxrR1FGZ3BrVWtYd2JQZTNuWWpuUmovaHFGNVJGNzVtRDR2SXhTRG8zN1FVQmNWS083UHBkT1hDQkY4ekhFc0lKYktsdHVKOHhTa0FscTBSRG5iTHhNODZqZXFHbW40dVFnWDNYeE1RcDVWUm9sMTlrc25SelhIeXJTTzEzWndwRVpwZ0hSVGUxN2dabWZGODQ1bmsxWDRzU1NJU3NzM2dNRDlFczNYa0srWUNxN1QxMVRqSUNTMEdtLzZrS3JYcmN1NkE5cDhycFBQcEpySTJ4aGorT2tjQUJEVldiaGtWdTU1WXlIS01UR0lKTFA0OFNTMlZxNWp2ZnFmalVBb3dTQzZhTW9PSDNFekV2TDhobWRuMVd1V3VHTmlaUDBBZCtjZHQxWjlkZlczUlh4WndLcFpJOG01Ylltb1EwUktVYVg1a2JkSFJsTXBPamN6cVNHN3JHN2llZXpYMDVGR0t4MVNwTjBvWXNZTFgwZ2NxblpLaWlOdFFBWm9HQ2lNakM0ZzdvWVZKWkE0eEJPUHA0ZytzQW9walorSlF5QVZvaWgzR2FZemJVWUt1aWt1ZkEwdEV3TUJnbStQR2tObzU3RUpFazMwWUhIa2M1eFFLbjNMVnU5RFBOY1MxRVhET2RkdkRaVGxqdnZYVXQrTU9FOVFPNnBUOGdhNnM3eUlyZndpYVJHYU14Z014d0hXeGZxbENsUE1JMll2Zld6TnJxRXh2VkdFbXRjV2ZWSkxFRmVPalh0L1hXckZXRXJ1ampzU08wT2wxUmc3djUrUlpwR0dsSEhaNHh1ZlZSMlhQSm90QVpIU0VsOVVJUXoyU3RxZW5GR3docGtDTzhramlGYy9SeTFRRUtGSy9Na2xqYmovY3hDelBkK3NuRDBlRXZPcGgzNG5uaDNZMkEzNzRmNkg2ckRDSE8xeTNhRmQxZkVBNmhiLzk1VlhyY2hLVUMrVGFkeE1SeHQ0dE1tUEJTRlpqTkRPTjhVeGxnQ2Q2SUFockJFOTFCYTY0NkljeDNKbTF5VmthTFpWSnBodnI3WXduR1NYOWgxeU1MSkI3bGRmRmk1UE9TbkpjM0JRQ2lWaDBEM21ESGhoTmFwN3B0OFVWRHljVDlMVDIrNWNWYW5OYjV4U3kyWU42YkNqNjNFZmtvR2c4Q2Rnd3BHZzluWDEyOHFjeHR3Tmd3NFVCSGtNZlZkc3FDT0pUNFh4ZW9WOTU3UWRHdmxlMFdLUXF3clpzTlU5L1JvdjdFZzFqVXZTZUZ6NGlYNUhIMS9LL0FkVTV6UzFTc1VpWXFEYzNvb0pKUWNTUWFxdTFtNUJ3WTFqS3VXMEplLzdxZmF5VGkvYU5Zd0MydmVIVXhDUFd3UkpBdzAweVRBVlY1NWxGQXRLYjF6QUFuSjR5T1d2VXBtc0MxYmdxQTNHQStVSHJ1L2xZSVhKRHFleTlNZGJ5ejhvTGM0eDdlZk5JeE8rekFKZENaT0p2bjlRelRBQVFBcWxuYWUyb3I2S3NPT2E2M0RuOWw4UjRRTlhlUUNpQlZpalBmejdsbmxWakVYMU4rSWtHTStUMHo2cjk0LzNPSjcwaEMxSExsRERBOCtNazVNUmhPU0ZzNjNIUUpZa0Jzbjl1Zkp3MTNzWmZVZllzNnBtbU5qNDFSM0VQeGZENVpHNE55OFlTT0t6enh5eXZpR0tjZ0JhQnpPWGs4Um5EUENZREp4UlVVOHpINXB3ZWVmSkVVdWdDUnZ2VkxOaEhPRkkwRko3SnVXSUd2OFVrMld6c0cvUW5SbkJLNEtOZGxwSndYbisxMUpwb0JNVzhmZnV1M0Y5WklsZzBtaTBtdHd5SVVDTDVZdGZKcVpMU0o1aEU5R0dyRFY1V0w4RGVvTStUN1BjdFJya3FySWo3K2g0QXRXTFBYWG5wcG1tbktYamdldno1LytrNktDZGlIK2JSQTB0ZTltUTczR2s2QzlzYllCLzdBamk1WFJ0LzBKY3loZTFRZlRUdDZvLzNMZDdzN0pkbVRMTXlickNBSXJleWdBMU5hNzk5Y2xUNFlLcFhtWXQzVG1GS20xUWZZVjRCS25Qem5wUGlCdmd0RExXOCtoV1I0aXplbGVIQzdkWGpES1NPV010RUVEeFVLT0UxOVlRQUdueXJCSXBiMVAvSUYrMVd5Q3VQNFB2UjVJNnc5VVVVV1d6YlF2SzZjRXk1T0d3L0FVSEQvdWtVaUorU0ErYVkxRUVYbUxXbkV0UlRaMVlwY2dQMWUxU3BkL1pyUWxDYVZNYmdvb013KzlwMEVWTWRBV0pqQjVZT0FtV0xlM0xwUW5ORkNBWFFHdXpEUjNaSEZMbWF3SGFITHVXb0ovTFRFTy96S3c0NnR1VzR5VUdLVkVRWWZ2UHI2dUFabzIxQkhvMmR5aVhCc2xxS2dHbGp1RDVVTytMOVRGaDU3VHVTbENaNVA1RVVIUDdQWlhsMU9MRVJTWUhLa1lmWmpTT3pGaUlSWEtUaTlLMTkvbUI4UENEQ2NvZmFLbkRBd2l5dHgxd1YyYXNNSkhleFJQTHNkQUl3Szh6bmE2NmJ1Z1IyQXdjM3d4RXhNK0I2VUlkeVpNMjZMZkxyM3UxYWhCVVNVeWNEY0NrbTBUYUdlQXAzTHlaeW9tdHVuVUo0QUJ5dlQzcHFYRlc5ZHdGdlBUNVpSSm9BRkppaTcvZHMyQm1wWEhRM0dmRHpVVVFkWmxyU0dDNkx0aTB1NmpJYUtWa2RKUzRVMExlS2hQOFVIODJlcUJKUEx2K01LU2laQk5waEVPb2RrK2VrNXRTOXdZeCtWcDRrcElkTDUrbE1sZVlEVHI4MjZaTVlEdFd2WW9xWnkvMHdzM3BydHk5Yjk2WlBlK3QzeFltY2p6aVJPb05YQU1iNnoyV2h4c2d1N2F3clVpcktYL3I4NDA5c2ZKSUZEM2hvVGc3OGRQOFUrRm00NjVsWkN2MkNySHlMZVVIRVhudVNhdk5jYm1CMm90TENIMlpoUFJaUDk3c0xqcitzankrbXE0MnQ3b2xCNVB1WGdwdHRUaGxvWXQ3QzVKdzZQRFA2MlFaRnZLaDAwWUpMV3NHWDZUKzdDbklNbHZ1bWk2dWJOZ2lURkQxMCtsVmtCSW9PS1I2Qk84UzUrbXJrRTRDOUZqVVFhc2NiTmNTWmpIYUFaOU9aWVRNLzBTaHc0dkxlL0tRS3BmRjhYRkQ2WkliMHNVVXF3RTFSdkhGam5DczhoYXFUckxVbkE4Uml0Yjh4M0pIZUF0K2pmTHNCYTZzU0NiNDcyaGIxU01qMjhYK0lqUWorOEQ4VEZEejFQelpoTWx4aS9OV0lRWTlMVEtzbWY4OVdZc2ppTitmVjNMZG01ZGd3dXRZWWFRRnRCWEtubEgyVmxsUW5OY0VnRmJxb1V4UFhhK2o3aTUzZVBBamQvR1lTZzJCWHJENEVNTzE0WEFNMk9ZZVIzWDk1bFJkcjVtVlV1am1hVzNITUl0L2M0VDJBSXpVRlB2ZDZJRmFod2tMNG55ZnhJWDQ4a3hmSkJuUXcwTlQ5U0NXMUVwR1hncUIyRzN0clJjdTFienFNMnV2OUFlYkR0Z2haSVI2bzcrbUhnLzNIV2dZRTJacjBmaW13TmdTc0hLSmFHRmpMSVpmS0UxUDZJSW56OFBaeURXQkN5RXFrQzI0SFhrVlJ5dDViRDJFZENvNTdydERDM01TTDhIWS8yb0VVeEgvRjIweGlIdWtqTndPbitpZEIxVmFNUVlBcQ"/>
  <p:tag name="HTTP://SCHEMA.OFFICEATWORK365.COM/2015/EVALUATION_SIZE" val="1"/>
  <p:tag name="HTTP://SCHEMA.OFFICEATWORK365.COM/2015/EVALUATION_0" val="b2ZmaWNlYXR3b3JrRG9jdW1lbnRQYXJ0OlUyRnNkR1ZrWDEvSlBvT3BOUzFqTVZydHlvOUZwbGhLQ3JXVGp3WVZ0UkcvMVB6dTQ1UE0yWGpUbS9vWUcwU3Nod2pnL3lzSWh5UGttL0FjSEs3d0QzY2I0c3BCRXN1aGJnU05RK0E4eFFzTHhvY1NEOHpnclJWQ3BrYjlKak9GSkpVSkRkR1VvQ0locElTRldITWRzbE8vcnlNejVWMXNnQjJVanNraEhUZmxMKzZPUzZCZk1LcGhTWGl3Y2NVaEpUWVRDWjhKUncxNUtUZWEvL044RG5iSFlmaHdybHhXeUNhRkxxRlNCcjk5RDQwSjFHSlQ3cHpKRlQ2SU93K0FZOFJta29LT28wMnBydGtTT1VGVlY2U0I1VjV2ZFh2TXIxTHNIajFjQjBNMm1PRldhd1FvWU1iK1grSkFPVE1vQk9Dc2R1RHUyYU1MMHM3SE10SzRiUTN5TDFDQk9ITkQwVHJZczliZExXcWJYMzdmMmxucVB0MitUSC9vaENONDlpQnlXUDdrS2s1Vmh4aXdsdFVzV2QzR0YvekIwR25hMGxyS1h6U3hZbW9pYzRoRk4wQkVtK2hpbzNuKzNSRVZ0Sm5LRVBPZWtrYm8rRUpkU3pmcVN0Mm5PK25zQVUxMTB1VnU3WkxxRkNVYVFxTTJXLzlKV2tZRXdSOHVzdFN6Zkt6Q2FvVUxqdDNaUHFBQXZ1N3FaTk5ENm54clY1dXFOWTlhaElCTlExcUNrYkRpeUtER1U4OFd5NmlpcDRCZ3pudGV0ZHNKYVVDUFhjU1JvVU94YzlsYVA2WnFORFJoV0E0YS9IdHpOb1FLRkZNZFBOOEIvcXZlWGxmWVpJRGtYWkJDNW10VnprTElEQ2hSRU8zTURmYkNtSjBMVTVYQy9OSHJnNWdRT1lON2tTN0RMMkRta1NlUFdpMCtNVXZkVWFxdUpZamwrd3hPVWhUZXorLzRFcGNncTYrQjUxaE1BWUc4MDVXSDY3dVBFL0VQK2dIdXh1ODk1UnFHZVFUMURyWXoxYXdxNStXZG9zTkZHZHlsNlBpZytXT0t6aG95c0N5MDMvcUJ1MWZjWllMZ00rcEVWTUZjRC9BL01rbG1sWHpUTnJVQ3VPS1lub0YvcXJzR0ljQXJzOXhLd2RDeFlId0EwSTdsMERFL2UyWk9CUHN2eHNTK1dkYUU0eFdqOGNoMnErWHFzNTNyeE9WK29IZjdLdC9ia3lGL3luSGRKZnQ2MmR0YzZmdHVPSVZVV05oMElES2RFQTVyeFMvZHRqejAvNDFsbjN6djQvRUFwbFMraVBTMFp0aVBSM3hGa3ZZYW5wWWt4cXMzbUtTaDR6cnhsZlhjUjlvRFNBb2VGMVNERFI0N0d2aStXelhiZll5NGlJUjVNaTR1ZHF6b2dTZGVnU2JpcGhwYmxsQy9vUnlHVjZPa01NTHQrVjhtSHByUVBQL0FzZGhhQjVibzJMWTB6UEx3Z0EzdWZVbXk2bzY1dS9aVEx2T3Y2SUcwcTdvZUV5elVhTm9pd2V4K2pQTGEzdnhYeHlYSVkyR3hqNWg5amVMaVlBVEk0YWNSZkFVb01VVW02ekx6cnRqME1OcnNwRlRDT1Z0M3RkRUVCZlpib0VzVXBJSkNONnRxOG45VzJraG9ONTdjV3krUy9jSnNCYVBkTkNWMXAxS3F5SHBIeXE3TjNFSUhmd2NYd3lCSy91VzdMNmp5K2JaMjRldlp1aWFlU25WUVczeHE4Z0J2YmZsM3MxVUFUWkZlNFVRUVZDQTljZnd6T28yYmMzb0NZanJOSWYvVm9qRkQvaGlvYmlRbmZxazJlOHhFaTNzRFI3T1hUTjRjOTZZWmhkbUdQVkRzUVdpRDRxRHFMc1NuM0l5RURmbVUvSVlnWDFVYnRvTUk4bHBIMXhMRTg2VDNpRFIwZ05ZSjNja2llWk4ybUU1VkgzanphaVNZT3pHNVNkT1FVT2s2VGMvb1k1L3JYSEhBUjBwbE1HYWN4Smp3UnUxeTVEL1ZFL1ZxbXk5a1FVUmNXVC9TNG5kNm5PVWRyUUUwUHJ5bXRiYVJ5U3JocS9rZXYxdnBKMkFjMkkzNmNKNHdFZFBMcHp3ZmdZV1dkZTRGMjJlMFBvMmhOUmdocEx1NUU2K2RkYlFwc2JCaUw2K0JvbExtQlNjZnJib1ozdlk4VUNYUWF4dFUxMURmUWVHM1hpYXJidmx3WVBXMzRjUVlJbTQ4NjdyN09qSHNJM0VVYlEyOXdEai9wU3ZWWWdkMkRscmtxb3lteUh1ZVRSclZHbzFSVWtkZkRVbVNKRHlNb1BGKzN4TTdyU1lFek9SS0F3OS9JaTVyVjNYRXJRUWx6blV5Uzd2emVIcUR0UkV5Sit1KzgvcnMvMURpM0J0V3JlYmRnVTJ5anBJWXZVQm1mbFlyMk5iSWFjVUMrU2hia2NRR1FXV3U2ajlCcWR1MU9KZXFmNDkrMnZCTS9FbmJ2eXFJRzdneUNUaG1MQkxRT0tURGtZWTI5cDlDQXc2RkhZdXUvdjc4bklaWlBrUTdZK2d2TnpOS0ljQktmOGlORGYrc056VmNOamtwaXdKVy9QYlRIdjJnWm9NWS8zOUxWREdDU1pwUm1BNk5mdEM3MTZyaWtiZG9YRC9oZFFzYmZvTkQwaUJYbzRMTlBHdE5BYTRKREFkVW9UVCsrRlZOR1E0VGJjYWZ0dzZGZjJoeFNwZ3lJUFdrM3ZKbGE4TStzUVN3eUgrRlhUSnFTbWJhVnJ2Y3Jad3A0cG5ROGtJdktyVnhRMnBjME5POXh0OEFKalM4VkpENDY5VlpvM3lidmNpd1NvNWptcmJtT3VqWC9MT2lFR0Vpd3Q3OWJldFRjMDRZNFo2aWNRN2FXU1MvR0JZVFhTMUZ6SWhWbUpxdVNIT3RHbzFiZHRndFVUdmdabU9Dd2RCd2d6RDJrYklJS1hZVElhdERxUHppRWJydG5BWm9sWE9FKzdSc1pQaVMzekhXZzJXSVBMUVFGTGNOTmYxV0xncXgwZ28vNDdHNmpwUXJoT1NINVd1ekIyTEVRZWFLL21JdUxncVJyZE8rTHc2MGpCZlorcVV2eVAxcmJlRGxUWHVkRE96WUNaSTFUSENiSGZYdWVMakUzdGgvRnVSZTlHN2cyR1Z2SUg0SWRuaFhENHlOdmxndm1XdkNmekRkczlLK3h0ZW9INHJUL28wY1I1UDZWWUFId2o3OVltUFFSN2Nxd0dtb3VhL3hoanRUTDZ0YnZzVFlFZCszMXdMZGtEMHl6Wm1vRW12bmFvUDZvSDFkbTVCSDV5alBWM1JGak5jTmd4M08xaWxSZjQvaHJUSGlRM09RZndLY2c1TXE0WkZ1cDd1U1VXWStlNnJPZnhQTnBDV25iSjVHa3hCOWhQN1hob2ZiSU9SRUczYThVU3J3d0RyS252VFpNRm5iREM2VVRvdlJXUVVNaDNMbFpUcE5sU0VKcGRRNDBiUmVHckIwa25VSkUrTitnMmx1NFAzZ01UaEFrSldnYXBIcU9ha00yZTJITDhldDZBUE11b0t1Y3NzQk9EcC92OGJUQmhoZzFaTmF5WWRRbnJ5aVk2anExR3JaSGxMdURrYXJmZmtCZTE1aUluei9oOTNGOGs5Ynd6cmFUZUhUVEd0TkZyNzRnYllNQXVwczVKOHllWVJHL0gxMUhTOGNyRTU1cnF5YVJ4WEVBdTBoQ2FOR21WVUlZQlZpdjZvNnZLL0ZoZ1YvRjhha1pFTW5VMGdTUnFOMVVpRmFtcU1KZmxxNDRKYnlMbUtCU1FMbTltS1BRWGk5dEFBaVBOaEo5N2RLa01ubzV1djdqY05mYlB0bXZlRXczbXJwRDhnUjM3Uy92MTVxMHUzTkFsWStPM1M4ak8ybGdYVGY0K2tXSFYwczFxTXA1b1ZQMzNETHhNYThicjBnc0FBSzVCOHMwOFdMVmx3TU5nNERuSnV3UE1kVlVNeHpiV0RJUGVqYXV0Mk15K2FXZzgxakQ5Sk1ibjUzelRxbStSOTJCS3UzdU43bEg1UytsYmIyN3ZzZVJySEJ5OXNuVXRVajdZanJTNGpzZnVyTE9Ea2g1emhxUlRQVFVPbVg4eWlZejAwTUZ6U1dVV1o3T2VlTlNwQmpzQjhDNklpcm90SnV2SDlvRCtjazZ3UEFKNXJnVFZmVUhzNDZWTVlnTTNwdUptamF6aXNUQWcyemExSDBrQ25jb1BFM0VhV3UvMzRtS0dwb3NmRWE0SE9YWDBvZC9raVhmeHFwUlBjbVdkMEc4a1ppUURLUitDdVFYN3VNRVMrNTBTTnFRSHloaGtGbXB3R3BCNzJLamU0NFZHd3hjd0dheWZPV3VSQlJqN3BmUzI2RUh2SDhvWXo1S1VxQUxycGNFSWhESDJoSHlCWmtEMXJWbm1LeWdZOUp6NTlLS0xzLzRUdjdKeUhYMmttNHBVSit6QUlaMVIxQzZZaTM3M2VxTkJkdFdxQWlQTjJYU1BUbjZaeFE4S1gza1hmSURGL0d3Z2xseXA5ZitNMUZNOXBaWVYzWEV3K0E4RWhiQzNGREE4cEdBbGFPamZzMjQ3dlFMSlFnNFNlcXlndmMrZGczN0kzRUtuNU1JT1hDK2U1ejNIUlpvalQxOEtHRE5CL1dDRWlwVWRRNWdpRVNURlZnT0FzOVZyaVdJSFgyRXh3Z1I4RUdkQkxUZGxtbExBR2tXNnhMQnhhQnJTUDFrZlRzNWkvWkVCT20xaXNwaVNDeHJtNTdHTENWVUpZVkVVaHFEZXV0K0EwU0FGcWFMNEVJbXk3MEdVL2Fyc0JlZ0JEL3J0aHNHNEVSOXRydzdxZlp4OXhzUkt6K0htUHlWUlc3M0R4SllRU21sSDY4SUtUcm9xQ292bUpBODVMOGtoNWhySWhRN2hHcHlQUFgxZStyanAzcHFIb0Q4aWZVSnUwVEFoR2tMZjdQT2MvMlNCZ21pMnBvNlBEejJRZXc4emN1RFpvK0ZFSm1DT0RtZkdOeDJTRTFsUThLWEREYUc2U1BHMllzMmtJbGtDVlROWkxXMUVFM0dLR3JIWCszTUI1bXZrQ1FBaU16OEJ6Qlc3bWR0T0JJbFEvek1VbklDZkw4elNpbUJtVkhhRjBJdlhlaCszeGplSW9Hb0c5VkFUYmlNYXNES2t2UEdpeit6cXZmMDdlSEFESzNpZmhlY2Z0cXZSeGozRTNpQU5oTkpRNFlpaTRqeVl0bEJzY2E0RStPOVRrbUNwTXR4cU5GOG9DZEovR0V0R0lsQTQ0SGRsV2NzVDR6dnNnQ0dhR0lwT1prNDFUekdpaUhuQUNyeTBTVzZEeEFlVDNxZ2RzNjBXV2lCOFNESHF0YjlCL2J0VjB3SHRLQWcwZTJENm1ER3NUMVpOTEZLNmdtQnIrTmFKYXdQMU9OUms4WkRUMnJtUFRoYi9uK0RIdEZqd24vR25EcEo3OU9WYkhGSC83NlNDMUhHOUFpblFWdGFCR2VUV2tyYXVMN2tLVUdWeE95clRpNW9RajlKcTBrdlFCQS8yd1F1aUp3cVNKZkFQTlNpbUJDcjR5RisrNUlkR0ttWUZHMGlXZzBCeFdKRHk3Y2dBZlhBUmVodlE3SVMyaDNqR05qMUdNaWxWUWo1T0x6dDBjTDNwMmIrSVdXV3B1UUlDOTUzOStheFU1Mzlrd1UrSSs5REM2VTl2cVJoVFI4M1F2NURUTSt0ZHc5SjM3RWRpV1BiZXFaVUVSSXNPNlpZNUJIN2RvTGtRNklwYnRndGhESEtRT2dMRElSeTZqejJISHBURkVHQTZSbW1iT2VoY05zNS96bTBGKzdMczdDRDJjRTVKeVRvbGE2VnpEYVU4S0Rqb29LWENRRkM3QWh0Z2JEK092MzcyalZkeTZaSUFZM2dwQzFWd0Q3N1doWHlTWTd4aThhSjFUL2ZFRmVTWGJyWm8vdWNIcDhpczdDR1lLTHhleUQ2bm5hMnJBNXBaeTRaalNkc3RidGJxcG0zTG9NTEw3TmFsR0VJaFZNRjFqUkI3cUVqeUd6UDVFTkJUSWsxSVA3ZzdCNis5bm81REpSYWdQUkRMNTBYdG4xNGFXOUpORlhPbG9hTVM5MnNtL1lwdk5UTzk1eHNZUTZhRk5ibklUWWdHMGFieFQyUVRUYjZXMzRKY3dMMnVzN0hVQXVzekJFTVpBV20wRmhGS2lmNzAxNWFDaEVUR0FXaThYN3ZhbHBKVDZJeWlKb2k3c3RGQS9zT0RGeWxZNFhUdjhrdWRiZ0lMNjNnRDRSOFhtUVhqaGxqMXVCYjNmaWorSEw4Slh6RDBvelVEcXZtMm1BV2VoS2FzSTI1L1Fra1ZvbWM4ZTFWSWNUQ1BUb0VmYmVkSFh0S2tnWHdnSUF2aytBMGtTTW9MOWpxallzVWZBTFhvOXBsUzFTK2MxTFpHMVE4NzVoWVd0UXRiZ2FDd01SejZRWDRYVlRCN3QvOURGUW1hbzFaWXM2bDE5TG1VNzk4Ui9XOEJ3K3FUZGdIZC9aOGhrVUc1OThMTWp1WDk2eWdvYTVtUzV3R3NQVG9hK0djQW1LM0tMMWl5OXF0ZnNYc1Q4YUU5Tkd2aWpmK1R4d1h2eVVHYk4rVFE5cGlWY3pPa3E0aVIwTjNaV0d3dW5VSDBSc2hvWDZ0RVFYV1VhUXV6a2NSRUFGS0pMZ2c4Z1FxcUVtcWdlb2ZWdlp5bUpDdUJGMXBTNTczNTVTdE0xTEI3TmJLRDRmOHJYZUN4Y1lKQkRTZDI3dkZXeCtBeG5GVnBCVzROb1EwVmVUYVZyTzM5SVVacGE1U1dGVFQ2UHVKVzFHU0JPTTVsWU1wYUVLbmxjNkhlTk9mRWp0L2lzSmdqVjlFZWM0cWZnR0JFcFVyWHNtakQxd3RkN1E1TjdoMUpLR2xSY25XdDdYeXI4NWoxSUlZS2FLcCtDdjRjZFlWNnhBWjBvbUFFOXZ6UEx3V21RZEx3a25oUlJGMEVycEhBSkJnTXc0OXVZNDdWNVlId0lRRm04aWtPN0EyZjRXV1A4dE9hc05rOHovSzhEVWhYTndIUzZJMUtpKzVNMlRCWDhpVWNvNDZpQ0lWdUFORXJmU1REektCTHdFaDlSMFRJYk5JdExIS3dTNzBUbDdsbkxkYThMTEJDYmZJZ1ZpdHdWUjhGSVNKeStqTXBSc09SQ1NzYUd0ZEt0SEdlNjhNT05PS1pXNzlnQnlxaGpHSnFHeFRSSWp2K0M2TXh0d01zK2piUllDVnpJUTd4dDcybFc2QmNWRk03ODRab1gwNXB3Ti8wWHlFUGJTVWJMZFZpdjZJVkpLZ0pnRGZvM2RxYWJ0eUlTdk9JM2tBMGQ5YXNEZG00YTNRSFpEbW5ERDdKL09xVTkwcjl5L3M2emVIWUhPMm55bHdySkp2Q015QTdsdGZ2a2lMUFRBQWVYVlB3M09yK01XTVRxY0tIYjN1WEZXelBUSHZNUkppTSs1TDdoa3Z5WHhEVTFFdm4xZjRRemxuV3Q2bDdNTFdvS1pIbENwdDRSRHB1bXdqdEJ3bHJqeTNLa1hYcWN3Rkt1RXpuUXJaZGorR2xNU3ppU054WCt0RUF2bHlCMnN1Wnd5MXZJbTB2WThzSGpmbWl0Nm5Yb0N0M0dQZklldHQza0g1cG9IV05JZUhRc05aNHlyTnBZWUVsMThnVElhS3ppbjJ1REd1V1RTOWUza2tCT3ZWT1JvVnJrRTNPbzVQci9XS3VmVFMyMlV1SzE0NHhBSXBHbmpKTkUvUzlRM2poUU9UcUFBNVlxMDRmWU03VWhSdFNxTnptaGFsVkdVN1ZhS2FDcmxqMmxBWE83QkM3d1NPMTROVy9uZmE1TFdxUkdSUS9kcEJVYkJyK0J4Y2Rza3puTGpYZTZFbmRHaWM4dUhwVHFsTXhyNDN5K2x2YzJBbjFoNHEwZHF1RzliTGJxZXRsVXlxWURadWt0a2hwMkhuUzVIbmtVVE45UEpNdU03WG9SOWt2aEQ3T21ScnpuYmdhTTR4ZjQ5UnBCeThGMzA5TFpNSmRZa1lTQWozT1RJWi9NVmszd0xpRXdSMGc4clFJeGYvQW43a3IvUU1vWXB5S1dEcWNuZFltdklCYURaRTZZL0k2MHdMV3h2Qk0vUmViZXNUaGZLRWMrYzRNZWozNVZCVEJySE1qakE4SURUMEZuUWtYTWFVMjhxYWI5MmxMcTgrQ2k1bFMyZklqUWZZRHBreURyWkZiclB5YlFZNkRMcVgzNjhUKzA1UndEcDBjYmtRK2tPaEZRWDRQRkdRdStVaTNiNEd3L1Aza2RXVkFIUmRwNE9BUWphQ1NxMC9OKzdaT3BpR1NpYWNmWXgzaWFwdjN1MjdUU1dOUWoxVkhXeEs1dnpWdDZYSlFpYmdDN1lDcjVCUWpkWE1DeFRTYis3Y2NvaEJBMlZJc3VsaHM5UXU4ZDB4cnkwN2Jpc0luRnNMSUtDbUF2ZTczYWR6OTBCWnBvOU1oS1FGc1lLNUhlQk1VamZxWE1pMDAydjBUTzVHSDhuZmY1THhVZkVEY01CNjNDQlJndWpySCtmYlN0ejdPMWJDYjluU0laaFhaQTBUa3lMU0ZnNjlBdWdQVk5lU3JTcnBMS1hnd0hOc2w2OHhwc1orYUpMa2tLMEFtZTl5OFpheEJqSzgwWXNLWUZ2d2VyTHJ3aUdQQmh2QnZnTVpYMnZ3OWxoK0ZTT2p4akwxTGNjRGEyRnNTUnhmdHRvTVZpdWdlOGxxZTkwcFErTWpwajJOditTMnpKakpKdGZhZzFLdnVBRUxzSlo4K2ZNQlhZL3F0QlEwKzNxWEcwcVBQRTJ5N1REWFFCMjFLK0pRMXZEMHFmdVc4cy9DNStZdnJvWGJIaFo2T3hpbDlWTm4wVVBtai9IMmRkNElxQnJJaEpqNDlLMDJTZFlJL1pFdEtITEJ0ajFDdFBPSG5GbzRvOVpVVkNYS3NoNWZkU09ZcEgwbEtQcWNBcDRkQTZkVWpqREZOcFZuTUQ0ZnV2TUxyWG5Vc1l0dUdwVTYxeDhHVk5ycEhzL1hDcmNIRHYrTE5SUmp6blVVRHd5K3RSaWhVQ3ZPSW9HYUtCMHBBK0NGTXp4TmZGa3ZrSEt3cUlBTEhhZTR0aE1WbGdOTmRweFhZK2w4VjRoWUVtUlVoS01FelZLb1FzWFhiUzJkWHBaQzJuOS9XSUxvRHkyWnRFQnlLbHZaZDJMbzNKVlgwaWx0M0FlSys3YWc1S2kybG9Bblh5TzlqSzRWL3ozZ2pJSm5WKzc4NlBuYm9EMGltV2phM0ZsUFk3NmlvV1BuNmNNOEtwelpNWFBCQUxnaXc4dGtiaVZqYjgzc3JVSXZ4cnpOZzMzUW5MK0NmNm9oZitDQWdyb1NhcjU3QWp2RVBuWDBOaTY3WHVnRmhCNE5vVEF4R3dNS0RQVGtpek9QS3dTODAwZGpwUXB1OWNuWGE1UW5wNWJWSjhqREVsbEZzVmo3bmF1OFNHT3JtNzk1RHFzb2hrL2tIbGFRN3NxNE5VMm5YNElFL1ovWWhkeHMrdlhra2g4bktRT3FRSlVtakw4UGMyL082TlFoemFsdVZodWtzcGRrRlFwSlkxNzJYcjZvWmhWTWYvNkVnblllQVlFR2p6UjUzSVZZRnlubzNnazdEUlFSTm84WERwRmdmcTcvNDZVTmFjVGNGVTBOQTJUemRwNUxjUE02UHBhQ21sUVRmWG0zWWd1ZElTc01nWVU2UEF3eVk0TER1SHBTeXcrYWZ3eTJqTlhZejdTc2J3ejJDcHozYnVBNzZBSkZDQ3lzdlFKQnZ1NkIvYk40Ymh1ZWowb2luN2tFRkIvM1orczlwTnp6cCtEMHpGclFFUVMwTnpYQ3ZoY2phZCtheVBtTzZYV2ZlZmozd0R1dE8vRW5mUHU3NG4vM1pJSW9pem94WlpxdE1hMmtCZ3VWOG9VOWxxVURqUlNLaUhMb1NIMnQ5NDJnZzVSV3E1amtyQ3JPQXVwclhIUGg4Q21RMjBXcHQrS28yRW1qY1hIR1ExbUpxbGZITEJEbWNRaGszVkdaUVRyWW9DOHdoNllyM0tJM2ZlajFJOVA3dXRXUXVSa2NsS1BHWjFkQ1JTRHJqN0VxMmNwVEcvVXVkLzlWZzZnSUZaOEN6aVRKZnVoZ2MxVDZkNnJYeXdzNzRyOHpUVFpiUU9RU0pBK0U0WTZ1Qys0aXFQekUzaVFubVRhUXRLNzdybUtKcHVLWWUvcUF4SHNZdzIwMVRwZlFxcmFFSitqODVMOElVZ0xYWExuRVhrMDdDa0xqL1F4dlMzNHN1YlgrL1pNSVFqTnRuM3Z0NTJERHFnaS9mUmxOay9ncEtkNDE2VWFqWjFlMm5DVW5ldGVBYUJmcjZQOFlaMlN6MUZNSlhhdVZTNkwrcDZIakY0QWRZQ0JGRFZ0eUxEeHNxQzNPMFlmUENsUXJ4N3dSRWRvUUdjSUlPb3RTQm10KzhHYmhENjNRaGJPTEFqT2pnUzN1UEJHV2dZWUxITndpUytBcm1EUm9HMlFGYUtpeWd0Q0dKemtvQmkxdkR4endiejlYaS9YRHByOUw3TUJVSUt3MjBLUlhaOVVHcTFrZ0N2NHlCZnpzTWdJTGJwUGtDU29IRldsMmFyVk9NM2FqbnJSb0N5a3AxcG5aRHB1d2c3RVh5b3JkMzdqaUFKK2NDY1NTczJ5L055REVxL1pZKy9QdEdNamQ1dUp5TTNNdXp5YkVCYXJ6RDdmVDRNSWpTdjM3SHZjSGc2SjRBUWlhelcvUG9aVDE1M3plVzdIWHk0c2thUVgyQnhxOEswbnZjdWplc2ptU29SMTh0T3VhQ0ttSWR6bU9QV0E5ODBJeUZyY2VKei90M3MyY3NNVnJib09ES0VjYW00N2M1aDhYSjJxQXlQbWk4eWNZS05pZlNrWEdkQmpScllmNzg4NFNUYmFtSFgwTHFZRkJ6dzJrNTJ5bUNEWDh1UXMyd2ViWk9ud1BCVmxqWmx3Mmd1dXpsYkdhSDg4bksza2lESFh3L29kMEk3byt3bzZCVk1kNlZNV1VucnNWQ0FPNHRFNjZLT2t3SjRwT0YyRTl0dDNCL2hTWEltSkdkbUJMM0VmUjFKRVhFdjhwNFY4MnU3TWdMSnN1VnNOS0NNanRRMFgvOUpncDV4SUtZWENFNm94RGtNZXRtV3dKY2tmSXNUZHVFMFZYMVhJMUk5eE9aOW1zSmJiUjFReEhZbmcrZDcraUYxS3RuUVFDV0FWYzNIeGVkenpPbWQzQkp2OTA4NDg1SXA5TWhXYUxKT1lhc3ZkUVZ5MXc5NlNqZTJ0bXVYNGE1NDNlUGV1RzlLd1JJdEdMVUt5RkFDYWd6ZkdmWnYzdUVDNVdCTGxBSkVYYnBvRmUxUWxkUlFzSE9MVEU3TzhDaUQxdXZ3MmFPYlpnaXZXbE1vV0pOTEJpYitic2NVZ1ZMU21EVy94SE9lQU53ekcyRWdydXVrZ2tCT2J2ZEg1N0tCNVhvSHZTRmZNaGNhUURxL0xqUTEzWHhuZVFNeXM3T1ZqSGZoSTVRMjF1ZTg5cU9QcTJzVVhiZzZrUkFORVdGM3RYR3ZXWkc3VHk1eW5XdWZONGh1ZFNIbXg4T1pOVXhUWGFkZXBQRHdxOVR6N2I5RjhsVTFmSEcrbVZNYUVnZGtxOFlKckFGczNiTFhWaVpiemJJR1R3dmQ0MzZ3dnFXcHNYd0IwWGt5L084dW4xQzRjcnliTzYweG1jZTl1QXp2NWcwL1JPOVVGbC9ieG1ZQ2Vyb1owMFJ2YWRkMytDT05IakJvb2piRUVnVXZWclZqN0E2WUZRQlFzUzYwNitDaWhLTWFJVmRJVU43eTkyTmo1cHNKWlZVQ2xZVkxOaWdrRUhyRHlzTkNPZUtkV3ZXQzZZTnFjRDhIWk13OENBSCsrRklSeGZWcGlsSnM1dG9Tam0rMFh0aVB5dnFzQlJZWDR2ZlVzelh6ZkdWMWNQZVB1MHpCMTZjZTJzbVEyVU5pbVY2RERxNmlObW9ibXR4L2Q5cVcyRXJzWEdrbEVTRmxSNWdyeERueUVMMWs3MG94MkVVTlR0TlZZWDlHZ1FFSDNCS2dwRlV6dW5FNWxYamZUQkJ5UFVDdmdLcnUwT3FoOHR2SElkWVd0VEFwaFoyNVppWWt5ZFZNdDAvWEtzQUdmQkNxSm1zYzhVYzdQNmxBYlZyZjcveTNrNk9GcXdoWENrWjB2L0dkVGNGV2Q4N0lyZmZvaXp0UlFtenFyWDhNL2Njck81TVVCQTJzcFlXcG8xRVdyLy9GUjQ1eVJucmdxaVYrcWptaXBhNXl5MHd2dE5nQ3dLNUtDYzBrNmpHcFc0Y1lhUWVsb3VVS2s1WllOUDBNYjV0NnF5d3Npb091ZTM1RHllakZIbEpXUjJFUzQ4UjUxZk1lQTRya3hNVUtKUzM4TzZmMXNOejdLZjU0MElnU3dzMlMvNVR1S2FyUDlRU2x4UHJtRm1CRko0Szl2c0VuMExOeEVhY21VR2NaaW4rdW1nWXpvT3BuTEVzUmtNOTRMaCtRSzd3WFR0QS9iTjM3YU5pR1ZhaUdTblJVNFZsVDZyZ1ZjNks0RGdFcExZSjlnZ3JWYTk0K0ZrU25oZnRUNXBPWkZCYkR1MFF6TnlyVXZxQTJyQWtBQms3NE9tQk5OY3BTdDlJaG5lV0ZoYVE5ckZiNlV6U3lkOWVXazRLWVBlR09SZEIzS2d2anpJY1JWU0NTRHZpemZ1VGNia2xPUjBNc2RHVjhUNHp6cGtTazYvcWhMb2FQQ09KUGFhUWx6eWx5ZFNvd3NoT0NXaTFqdUg1b243VDF2b1FxSkR3TXNkSHd4MDJMMnRJanU2eHRsUml1SHZtbXkwdkFUemJSd3dpejdEVFdZbnVxb1RsenBMSWgvdW1tUGhQcFpqS1lnSkJTZjlDTGE5dW5lVW5sMFZqd3hsS3J0ZmlGaFpXMGVYSUhmYXFhZ3E5b0lSb1dmV202MFJNOFVjNTQya090enZmanU3WW44cmp6dllRbFBZdkZ4VGcvQzN4TmdGMEs5TWx5dFhIRVFMbjdrWVhwZWE5WTFwL3d4SVZEcnBscTlSeTdrRE1EQnVkQTBMSzRUZTIzU09HaW9VMEJZRlUvNnUrR00rRGEwa1hKbUhTc2tPdmNObUdJSHVFcVVrbGtsMGVORTJRbUFnUll2Z2x2Rk1NcndOZEpxMk9xV1RmcE5nYkpkQmNwQ0Z2QVdSb0FzK1ZmUWNqWjZMRHZRc2tFODFpOFVLNjdORTBnd3ZFRTIwTGZaN2l4eE96bTJRdDNDeHJFK3o3ZmJvUXNJdkVXRzJPaHdrb1A5c0dOQURSM2kxWTRaRmMxNTFKMVpQTU94akpLT3BueTROSUM4WU82MkRBYW1YQlhUWEI4UUVjL1VzYWtHMm96RUpBaEkzdE8vclV6MjQ1RWN0bnAvajYvOFpGYVNMMUZlSXpaNmNFN2tCV3VqR0ZabTFsdmFrS3MwMXhvTDBBcWFTd3dNYUdwRVB1V0o5Y3pxT1E1aXgzaU90QXlpMEpGU0w2eEVtNzBVVkpLZmYwYXUwMmNMall5STFTK0VPRXFGT3hBQ0h5Q01iTGVYOU1UNzJ3TndRL3VKUzRXTlVIWUlNR3pQMEwrc3NNYUp2K0tQRy9RYWpRWmlHWTRKVmlRVXlVQUJya2g5Y1pJTm95WE04ZWw2NGtEM2xqWnNkZz0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4ZUJiMy9nWTdyR2VDN3dVTTJORERNU3pjdXhPUzRyUDhXUmZGbFc2S1FOZkxYbWtkb0dGYmJCVDl1RzBtM3pRTnh0cTV2SnZCT1p3VTMvcmxtSDNMbm9BbXBIM1loRnRuSFRkSFpIUDBjOTdjcmNvN0l2RTUzU0N1bWRFUkRKQlhISVJRa0pKVVNXOU5HZnVsTjRVQk5nMVBIWnpRWlhmTVJpR0M2bGlQY082WFVJR1NXT0xaK3MvTUdhazJIaTI0U3UrZjJ3eG14bUpXRlBWTVIyT1p2ZVJJTFhsNWpYL25mSzBWVTBQK2FYUW9LV3pKUGh2Zk9TVjhubzh1SitUNFBsWWlQSHV6c2JzUnZVOHdrSm4vSFpHZmRhdXN5ZFh6RXpKOXhHRXJWUFZzVzJuOWRCczFnYjE0ZmZlcmxSOFVycXJzbC9uVXRwaUdZTjV5L3RqQ1dMNnVqVU5HQllIMnJZUUdyblNOcENTdlVmcE40engrVEtKVmx6WDhLaE9EaEVmcENXTnE4SjZIc3FZMmpHRXhDdWtyd2V4OW9FWUc5WUEwL3VEZ2VEd2N3SnFrMkM1R2F5ZHJmWG05R2NaYmhKSUkyTHQxWnBlbm1PbHVDT1FLM054TkdOdWJKMEdoK00veDRPMm9HRUkwbmVKMlE4RnlkUkMyb3Mwa3FNL3ZQYlBNays5QnZNczFBWFM3cmpuVXMvTHlralVscXQ4UWtuL2l6aTJKenUyd3llWThobHBJWW1udmhYMEhTV1V5VmRWc0NoZHNJdWJnOCtCTHl2QSt6T0YvSDNKV2xRc1RhbmlONnJMS2FIN2M2UlhWNFgyTlBZVVVlbG1IQ3pwMDRWck01V2hnM2UwK011ZWJqVUpUcVR0SG1TNHhUQU1XU0FtRUgxcEt6SnAwbXpLVjBUYW1nSU93cHpPNjcyRURPWFFnWlp5TS82dHJWdDkzWW9pZ0w3ZHVKeElqYzM0OGd3WHZjeTd3aWlTdzNtTWdDSlFDU0cvN1dZTnRDeVNNdHdoWXVIODl3a21zbHVxcU9hYVM2RmZjVjBvRG9lVEhnSmJKb1BKQXpUd1BvVi9GQ3ZZem8xWmxnV3dDOTYveTlNWWhmR0hXWTkzUEdOME9BSENlemdBeCtrRG5YL1d0V1dDVlF1V1dwYlVUY1Y1S3BidU5md1E3QXFlVmxac2NSb3Z6K3BVeXMvSXVwdzRPZlo1K1BHTVhwc3BLV1ZKVHV4UUZNSndBblh6Q3dQbVY3Q2hqOVJXSHBHSFRXWFJuWGJoTlhHU1NSdU0rZHlSaW1YVDV1OVkrYkJ4UjNkbmRMZ1paeGFST1pwbHlPci80MDY0bEk4OU9lMXh3Z3F5RlhyQ1JXdlBSSVBDQ2VnRERtRjdQOHJGTXRhVlFIWmpSRnFFV1NrNUl5bVlzU29zUkhtVGxTTGRhVjQwK09UTkpHd2YvdU8xMUo1WmpZRXU1MFFILzI5Qno5ZVRnUm9vU0NGZjRpeVhiWm5ET1Q3dUQ5UnZjSy83K1owK2pTQzNPVDZaQmtpU3RnNDJZYWFHenFCTWo5b2lnSGdCblYxK3Z0ZnJsRk53eTk3eDBNNnNDOGRwOWRtZUdPbGhkWUhVSDVYU2RacHBtOGUxdnZRSVhBRllCZlJFM2t2d3krL3F5eXNqU0F0UWxMbnRWT05MdUZoVTlRck9uaHM4empmRkdNT2VkbUlCTDZJZERVU0hsSEF4SDh0RlN3ZUI3dnBYNEppbTVPQ3IxbUdGVmM0VC9USS9kOWVyT2ZWZnJNV3JlcmVuSWRZSktHUEdCV3JqamZ5eWtxMUdQQTlSMGljK0NTcnRQRHBFNkZNZnBYOVhsOUtvNUFiTFdiOG1NYzRSYmgwdkNTcDN0QUtLN1lWTnpPRUVMdm1tOElWR1lOcnp4OCtJb2pQdDY0U1FvdGh4aEZlM2tSYWo0Tkc2MDgyNDFmOXJGUWZPeHVjSDA4RTFoQTVCOFllV3Q2djJLNG1iUWpWR3htYmp2cEk5Qldqc2NUZzF0cW0wd1FDbDkzbHJTMGM0VTlpTVVaeWNaZk9yQWdpU0g2Q0Vkb3BJNENoNzFVbTVaNHd1MTMwNEZWeVRUMnZDL29BSUkvcUkzYnMraDBBNGhoMUprTUg0bi9EZDZydHd4VzMyV0VMWUNqaEVnQmZrQVFtRVA5QW1VcXd4eTBHbllydkdvTWZQUytMT3JXKy8vR21VWXExeG52Y1AzdlpwSlNOVHdMMGFkRDhTR1dEYWVRcmN2U3J2Mzl6K2lHNWE5cDlxRGh0QmlRWFdvQVB3OERhMXJaRklSSmhPdEFYTUpDRnpqbU4rVlpMbjIwakpzODJTTkJ3c1FyN2RxUmdQb05VcmcwSk1EVVNHbTJVbVVLWjJwK1NEaUVjMnRsSWhjSFVWa0NOTUVXZHQyaXJMbmZPRVh6UjdBMytaQWFMQWNIdEIxYUt5K0pCeWZyV3dBVG05dVRhZlNLRnFwbFdRYWNnSktTck9YeDNPeDZkOUZxRE5kYm5EVG1lc05Ga2RESnhXcCtVdHZOL2p3M2wvN3RtZDRwRG8zcWlHT1l3QXVFUUY4NEhncGRPd2s3YUt6ZnlsaWNreGFJQm5iaTRKNUxkcnRiZTF6RFdjZ1lROE9yN1BtdWgzWjB5ZHNpU2VhRk0vTm5BRTRHZlB3c3pGczYyVWUwNXlhL0dpTDJka01lVU5tK0gxdGVZVnVtT1dIQnpBUndTckVRY0IwdmxkVFl2dnNVbUZXdE5MenAxWGc3SWEyZnZvUHNPaGt2bEtIbWEvdklNTUs5eVBGSUdieitDaGJ6UEVSOSs2cGF5ZGh5VzllNVMzZTVmeEsweFczbk1WZEtyOGVaM01oZ3NVYjFpWElwMTAzT2VHSFg3SWFLSDZPZDRHd2o3c252SkFHb2RPeUo4RzR2b2hzR2pwTDA2eFVrUThQZ1IvMFJRbXJmYXlZeXM1Qk1iSW9Ddkd1bFM4WEFNTy9wV0ZhTHJnell5dHlmSy9ieFIwR2syaGpoV3puMkVJZTNvVXA0TDZDYjJ0Z3NIdU8zTi85UEJzdGhjbktVOGNVNVZodlF6OXZqb0d2TWU3b1NEb2NjRDhvUlpwL3A0a045aGl2bWNqRWpDaFZQb21LVzBCa1FWQThrY1BKSVVFR04xR3lqS0hDb3IvdWE1MG9TTm4zZlpYVURnc3VCZkJqbGZlUSswY2R2VGovL1F2VTU2ZU5WdFhRZHdOcVBuMm1oUnFDOXlVSkVYdFlXdjhEbTlKVy9Rbm1VVWN4YlFleW1uazFFQ09zczcwV1ZnN0RzT1J4UkVjNm01c01ZOENVM3RJVUtjVkRQdXhGTzQxZU9yaUhaU3BIc3Aramgvd05VV3JxWWJKcnBZeHU0M2d2RWNEak1rR0pBNU5naDNXbzVmNkx3TTlhSytTMENSOEVDbkFsQnhNVFJyRjdldDV0SkZCdUpRQlhyTVU2bmRKbk83UVltWEgxcGtteXFGOFJFNi80TVBROHBBWXlBSTRxM1RSSnVhakdaWTdDUXhGQlNBS3pDK3g2aVVpT1ZjVkwraGhrcldVSy9NbnprUWlzd2pyTUJ4Sk5COElwT0RmNVk3eDBNcnNmRzh6VVFUM1JTYllHeUxYQ1pCbkNzYWt2WFF2dlZ5MGpuQ1FiUkY3MnZoMVNkZm5wRytvcG1CUktGenpPVHZxQjA0RldHWmFuc3d1ZlZITTBPczhhVFgwQVNQV1diT3k0N3BXRGdqaDBhdmd1Y0Y2NEhwTnUySGxNaUZHZkwxRCtjRG91THVueWl0Um1Cc3dKY3ZJbFMwTThlNitEM3BmSk95ZUhKOUFKaExJRUZVeU8vZEZnTHIzRWtNN3d4SkMrdWpneFBnaGx6eFhKcEZWUmdRRnU0T042UnI2RWNaVE40UTlJR2xYN2g3aXRGZ0MyRWJxZktYOVFWWkZXY2gwY3g4QThPL3VJNlhPbi9qdXN5MUlRSW5KYk5QWm4rY0hkWUhQaDRycDBHZXB4VkVrRjAxQ2pWZlBuNWV1cTYrTExweWk2T1k5M2NzdTg5eDNiMXZCYkRBamhPQys2dmFTNnpyekJrSkJiSG5FRXJIQUt1eHloTkQxbUdJSW1VM0FMQ0hCTmphZmFIeHB0RlV6NTZkMlN1SEpFS0lpUHVoK1JZVlp4NWdDM0Vna2RvOXpLdGUyQlk0enBvQkI0b2cyNWdiRFZxaDlmOFNRay95Uk4rWmladDV3cm1XWEZwRHh0QXhKUkZobGh2cEN2Qm9NUllHMjhtZzdNRjQzcVh1NDVhZGxRblViOXRYVW1aalhtenFFM2QrQnhPMTVVcGpuYVJ4b0dPVTVvdS9kd0tBNjY1dk1jMkY3c01IK3BjVjRoZGYweXordmNNd1hTMHhUNDVaMWpMcHNGZGpKcUhKU3FQNHA3a1JuOE9Scy9uODFkTlJZd2FzNUFNOVlnb3FrSUlaREI1c3B1YzRGbFgwdXVNQjRmdlpzWC9nM0ZJQWs4MVk2Y2VvRVFNWnhmU2hSdUM2Wng0dnY1NXFRaDFiWWZWcFNMaUFHTWpNMUFPcVB3WFBuNzJ5K1duVGE5TFRSdUtlbFZ0T3BrcDVPQW15QlowTE91TGVST2h1U0doL0FMSXdiTFlHSStjMVFSeHFKSWNvTXorMWdiRUNHajI0UGRpZnUrbUUvTkxWSGsreE1yVExmQ2c0a2ZOUytydUFYMWRUdlBhTHBzR29hSGRTZ1hXdE1nWm43aWtSMHVhQVNIbmJRdSsyUzVRNStzQnExcVNBOGdUWlNSbGNGZE84VUNNSnhWdG5CQk5LRHUyQWh1UjVqV2FFQ01paGJJN0xOcnZjNHNsYTJnTExBMWI0N0Vvdms1a0hIdGJ6NHFJVzR0eW55ZFZLWXVMSmZ6Ukl2cWtYamMwODE1MnptdGtlUGQvVDNBOENCVEN4YWZ4ZFg4K1lhMUJqaFVRdVJWVDV5UVNyaXd2ZGk2ekovc3pFa1NMOG15blpubThsRVZ4RXVWN3BMcDRCT1B3WWpjSGZGck9sdFU2YXB1QW5yQTJvWU1wcmNkVU11TWxRdFdiRHNlSTYyOUF0a21XVEd1Z1o5cU5JeU1WZjJiQm9VNmhzZmlGcFdCdVA1dkhtQVhZbW05dW5BL0M5M2FQQ0NDWGVpbEdmTFc5NzVyckFrbCtDWUVkLzZlTVZhOFlPVStSdGZKVlBUU09EZGtCdUpnWXAzaCtEOWsyYWJQSkdLYXg4QXZVanZVOFZWdWxrRTd1dkR3S0FlcGUyQkZnMnNLWDF2NVlGTHVmZkpjTENOT1JadXFiOTQzNG01TG9NSnZ1WUZOZnBTNHh1bWhtQTBWUlUrcmxLVEMzakM3cnBsT2JFUTdtZkVwdUJSajl1cFZhZjc1eVFLWjdEMWVPbUtBbml4RnBpeUwxRzk4QXlZdndDZXdscStOUHc1WFRST2t2M29XMjYvc204ZXE5UVFlbE41bE1kSzVMTVRYS0lDZVQ4RUFSQnlwRUMwZ0lqZmp4ZHJZcUtwanlYd0xCM2k3eGpjdXVqbEJuaFZTN1MvTXVmWmNLa09YNjIrYXlyNGg4bWFpakx1OTdPVmw4dlJZQ1A3UDVOWEF2VnBRWk1McnlML1pXa0xJTWkyYUxNTmxHcFgxUXlLaldTL2RlY043VjB3ejZnZVN5UWpocU5iK0VSNExsaXBsTGRzb3kxMi9tdU4zT3NHVEFocDFGNEViUkdCbHB4MkVUUHNhb0dGME4raU5VOVh4UmlGZlBOK1FpQ3hpRVNwcXRUN3hZY3gwV0xVRzVJY0hIalo0ZXR3aUdRaDlXRE1oL3UyTS9NSHd4U1N2b2pVVC96dU5ZN2puUWIyUXphRThrbHkwMEM5STIzdUJRdXdMMENMTVZQTUJhRFRTZTlJaHgveHlSY0JBL0N5aWZyY3ZYY1htRzRTZnJ6RlpYbXpaNlFXRUZpekluYmJ2cWdxRzJweExVZmpSNEgzOFVRUUcxTWVrYldibFlhK2VjNUtkZUx3c2wrenI2b1lmR3IreTI1U2JOakV5aEVXdEVmSmNJcE1DYU9EcWg4NkFkM2FUMzhwelkzeDdJd0FLdUhSMHpFSk91WW9aME1mU3FRVHovMVE9P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5L0dzYm5pcVFuM0dYVmlYMEc1WmNvT0JLWnNLRTh5ZlkxVGdJejlaaEhFeVVtckVvYzE2R1Y1UytBT2Y2dmFuOWVLVkc0elcxTU03Z2JyTGZuc0FBMDEvaS9NUmtOZ2NaQmxNMGNUWVFmS2pZVDhWNmZuSURDQUlBQW0rQTRUZnBDUWtiK2duVC9xL2Jrb1cvTTVBQ1RoNWRGUlRiVGdOb3BiNldxMitBdXQvU255UEs1bGVaOGl5a0tmL016bHNsN0Iwc1dQSk5iVVB1ckxEZ3UxTlJNTFFlUVY4bm5GbEg4VU9nZ29OaG5GdmJxemQ1VWNsWDNRYTQ4QVI0Z2ZneVZvVEU2ZGZ0R3MwVXk2V0VpL2VSL0x5V0pndU9IS1pveUZBVWRwam84dWorSjJnVXByMDJZVVZUR3MwWmpjZEwwREQ1ck14ZjNqczdZek5LZlJpRnlIRm9iV3JOSlZ6aEljSUwwNndmcmM3R2JtWFJibzRBbWl4b2UxZGtPS25JTEdYcVU0L2pzVVN4TkUxYmY1b2ZSUHRVSG9lYi9tMzFaM3lhSVRxeFQrQmpmNmMyVlJPSTc3VWp5T0RRODVCZU1URU50bzEwZFVvWS8vQnc1L2hCN1JqUTBveFFDY0lveGRKdW9ubUhXMUZKbW5JamRYT2tBaFFoenpIQUpXcWpudDc5V0JwSlhaOE8zQjAzSGlWbHdndVB4anRoaGYvM1AwQXYzRTNLK1UrOU8rMlp6WnNDK0Y0ckdZWDRxRnM1My9UZVgzUHNmQjVLTzVHUUJlakh1RzZQQ0VIdTJ3em9XaUVSSXBaL1Z6RmRxbjEvMmFpNkhsdDRMTW5DeHdIMkE0ckc3eXdLd1krQXAxeEE1K2hQblVsK1h3ek5scnZLRzQrRzJBbmFHQ0tHZEtkcklweXg4a2hiZXpvMnF0eHQzcVVYQjZDRHNvR0ZCUXJjV0ZreWhDNnhKUFM3QnU1K2psZ0ZtRDI3MUxxZTl6bFZ6U2F0UFpMZlVqaFFSM3ZFaVZmZHNWNldWYlNxZUNVNXRmMFBLaGE3K3craHZ5eml0Vjh4QWlLRy9JdTU2aC8zYk41dk5mR3BKem91RFZCTUcxYjZPYm9YRElOZkFacVdIUkZZajBoeCtYUUZiZUVzZEl4VkRXRFh5WklHeWlRTVBYL3dnSXZWcnZTbTQveDdZcU95YWF1cDJ4d2haL0podk1INzYxbkJSVnlrUVRMbUFJWHMwN1dhM1RNYm9xQXRkckRJTFMrNmJ6NjBsWE5BWEc5dkMwdm5xZUdvNXZGR3pibzVkMUVNajJjN0M0OFR6a0tQZHZWaTIyb29oWjEwcVV1d0ZjTWRJNHVzZTdnbmlmZDc4TUlKa2h0SmUzWjdpa0pqRHFIeHFERHg3Sld0cGZzNnB0bHZEZHMvd0h5V0IzN0hUcW15RWlWQjU2UDdFaTBTdEM3a1hDZkROckc1MkNQNnc0bWZrZjJRMDNzdWZwWStMcmdHVmhvNFFuWldxdkdmY0VwbTZETEp5N1VqbHhkVGd0YWJGeU9FT3ZBaU8zaWZMdGt0Rm9XcnBIV1RyUjR1N2pOSFFZVGJ2NkRyUGh0czdESHB5LzFKYUFnTk15dUhGbllrRkdVZW1YWUtpRGQycnNiRTM5ZjRuZlJKQ3crOERCZDI4RnlUdS9OWHhpR3lNS1RsMGw5aGhTNkpITWdoOEpxTXYvL3ZQSW1EMzFrcGNud2VXYTc5RVFZQVN5VUtmT00xMWw1V1czbkFIYkJEZi84N2tya0xlaVl1TnFxT1dNTFRPWElXdnVaTVVqYjlwSEJVRXpIK0VQSnJRQWRYcFhhb1FuMDVmeHhySGZFakN2dW0rUzNaT3VydHpDdzVHQ2VsUGV5a3F3amxYMTJmUWdSZVFPcHhSQ25aR3V6REpvdUZ2Z0YxSDVMY3VjbXRiMkltR2ZYd0gySjlBMi8xQjNJOTlLNWM5V01uTi9ZNlVxUU55d2R0YTY3OHV2eVF6QUdJQ3VxT0tFY0JXcnBFdg"/>
</p:tagLst>
</file>

<file path=ppt/theme/theme1.xml><?xml version="1.0" encoding="utf-8"?>
<a:theme xmlns:a="http://schemas.openxmlformats.org/drawingml/2006/main" name="Benutzerdefiniertes Design">
  <a:themeElements>
    <a:clrScheme name="Uni Zürich">
      <a:dk1>
        <a:sysClr val="windowText" lastClr="000000"/>
      </a:dk1>
      <a:lt1>
        <a:sysClr val="window" lastClr="FFFFFF"/>
      </a:lt1>
      <a:dk2>
        <a:srgbClr val="666666"/>
      </a:dk2>
      <a:lt2>
        <a:srgbClr val="D7D7D7"/>
      </a:lt2>
      <a:accent1>
        <a:srgbClr val="0028A5"/>
      </a:accent1>
      <a:accent2>
        <a:srgbClr val="4AC9E3"/>
      </a:accent2>
      <a:accent3>
        <a:srgbClr val="A4D233"/>
      </a:accent3>
      <a:accent4>
        <a:srgbClr val="FFC845"/>
      </a:accent4>
      <a:accent5>
        <a:srgbClr val="FC4C02"/>
      </a:accent5>
      <a:accent6>
        <a:srgbClr val="BF0D3E"/>
      </a:accent6>
      <a:hlink>
        <a:srgbClr val="000000"/>
      </a:hlink>
      <a:folHlink>
        <a:srgbClr val="000000"/>
      </a:folHlink>
    </a:clrScheme>
    <a:fontScheme name="Uni Zürich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aesentation Corporate_DE V1.potx" id="{753B5FF9-D08D-44B3-ADAF-68385BEA6FCB}" vid="{598DF0DD-FC1A-4E25-B239-0020688E12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3" Type="http://schemas.microsoft.com/office/2011/relationships/webextension" Target="webextension3.xml"/><Relationship Id="rId2" Type="http://schemas.microsoft.com/office/2011/relationships/webextension" Target="webextension2.xml"/><Relationship Id="rId1" Type="http://schemas.microsoft.com/office/2011/relationships/webextension" Target="webextension1.xml"/><Relationship Id="rId4" Type="http://schemas.microsoft.com/office/2011/relationships/webextension" Target="webextension4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  <wetp:taskpane dockstate="right" visibility="0" width="350" row="2">
    <wetp:webextensionref xmlns:r="http://schemas.openxmlformats.org/officeDocument/2006/relationships" r:id="rId2"/>
  </wetp:taskpane>
  <wetp:taskpane dockstate="right" visibility="0" width="350" row="0">
    <wetp:webextensionref xmlns:r="http://schemas.openxmlformats.org/officeDocument/2006/relationships" r:id="rId3"/>
  </wetp:taskpane>
  <wetp:taskpane dockstate="right" visibility="0" width="350" row="0">
    <wetp:webextensionref xmlns:r="http://schemas.openxmlformats.org/officeDocument/2006/relationships" r:id="rId4"/>
  </wetp:taskpane>
</wetp:taskpanes>
</file>

<file path=ppt/webextensions/webextension1.xml><?xml version="1.0" encoding="utf-8"?>
<we:webextension xmlns:we="http://schemas.microsoft.com/office/webextensions/webextension/2010/11" id="{17F6B537-8070-4758-964A-512B2A36C121}">
  <we:reference id="e765dd0b-6697-44aa-9025-1ce65686c598" version="3.6.0.0" store="EXCatalog" storeType="EXCatalog"/>
  <we:alternateReferences>
    <we:reference id="WA104380519" version="3.6.0.0" store="en-US" storeType="OMEX"/>
  </we:alternateReferences>
  <we:properties>
    <we:property name="Office.AutoShowTaskpaneWithDocument" value="true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F2FFD16D-2940-478D-92CF-769FB989B078}">
  <we:reference id="444c804e-8891-41f9-b246-f6dac759fca9" version="3.6.0.0" store="EXCatalog" storeType="EXCatalog"/>
  <we:alternateReferences>
    <we:reference id="WA104380518" version="3.6.0.0" store="en-US" storeType="OMEX"/>
  </we:alternateReferences>
  <we:properties/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1E12B342-16FA-404F-8208-D90CD18DDA5F}">
  <we:reference id="22ff87a5-132f-4d52-9e97-94d888e4dd91" version="3.8.0.0" store="EXCatalog" storeType="EXCatalog"/>
  <we:alternateReferences>
    <we:reference id="WA104380050" version="3.8.0.0" store="de-CH" storeType="OMEX"/>
  </we:alternateReferences>
  <we:properties/>
  <we:bindings/>
  <we:snapshot xmlns:r="http://schemas.openxmlformats.org/officeDocument/2006/relationships"/>
</we:webextension>
</file>

<file path=ppt/webextensions/webextension4.xml><?xml version="1.0" encoding="utf-8"?>
<we:webextension xmlns:we="http://schemas.microsoft.com/office/webextensions/webextension/2010/11" id="{36C525B2-0EED-D141-B150-FAAB522506C9}">
  <we:reference id="e849ddb8-6bbd-4833-bd4b-59030099d63e" version="1.0.0.0" store="EXCatalog" storeType="EXCatalog"/>
  <we:alternateReferences>
    <we:reference id="WA200000113" version="1.0.0.0" store="de-DE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319aa8d-3f69-4e81-ac99-b3fa99fcdcb5" xsi:nil="true"/>
    <lcf76f155ced4ddcb4097134ff3c332f xmlns="c49287e1-5f91-4cd8-b7b2-d60eb1ae3ad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5FFE6C3C9B78458F11212A2053D820" ma:contentTypeVersion="14" ma:contentTypeDescription="Ein neues Dokument erstellen." ma:contentTypeScope="" ma:versionID="c2f45016bf68898db24ad86ed1b69df3">
  <xsd:schema xmlns:xsd="http://www.w3.org/2001/XMLSchema" xmlns:xs="http://www.w3.org/2001/XMLSchema" xmlns:p="http://schemas.microsoft.com/office/2006/metadata/properties" xmlns:ns2="c49287e1-5f91-4cd8-b7b2-d60eb1ae3add" xmlns:ns3="5319aa8d-3f69-4e81-ac99-b3fa99fcdcb5" targetNamespace="http://schemas.microsoft.com/office/2006/metadata/properties" ma:root="true" ma:fieldsID="ed73ff77963767229788d9759141ec35" ns2:_="" ns3:_="">
    <xsd:import namespace="c49287e1-5f91-4cd8-b7b2-d60eb1ae3add"/>
    <xsd:import namespace="5319aa8d-3f69-4e81-ac99-b3fa99fcdc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287e1-5f91-4cd8-b7b2-d60eb1ae3a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7c938953-97e4-410d-a323-cf9a87d86f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19aa8d-3f69-4e81-ac99-b3fa99fcdcb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8fe8a50-dad0-4e6d-bbb0-543369a92b43}" ma:internalName="TaxCatchAll" ma:showField="CatchAllData" ma:web="5319aa8d-3f69-4e81-ac99-b3fa99fcdc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3ED25F-1C03-407A-ABF7-1EE1CD23948C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5319aa8d-3f69-4e81-ac99-b3fa99fcdcb5"/>
    <ds:schemaRef ds:uri="c49287e1-5f91-4cd8-b7b2-d60eb1ae3add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A0125BF-9351-4A56-B5C4-1C4B4CCFA9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9287e1-5f91-4cd8-b7b2-d60eb1ae3add"/>
    <ds:schemaRef ds:uri="5319aa8d-3f69-4e81-ac99-b3fa99fcdc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B4186B-86DA-4CE3-AD8F-7A2509AAD1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Benutzerdefiniertes Design</Template>
  <TotalTime>0</TotalTime>
  <Words>194</Words>
  <Application>Microsoft Macintosh PowerPoint</Application>
  <PresentationFormat>Breitbild</PresentationFormat>
  <Paragraphs>71</Paragraphs>
  <Slides>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Source Sans Pro</vt:lpstr>
      <vt:lpstr>Source Sans Pro SemiBold</vt:lpstr>
      <vt:lpstr>Benutzerdefiniertes Design</vt:lpstr>
      <vt:lpstr>Finanzsituation   </vt:lpstr>
      <vt:lpstr>PowerPoint-Präsentation</vt:lpstr>
      <vt:lpstr>PowerPoint-Präsentation</vt:lpstr>
      <vt:lpstr>Eigenkapitalsituation 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Präsentation DE</dc:title>
  <dc:creator>Fabiola Thomann</dc:creator>
  <dc:description/>
  <cp:lastModifiedBy>Ren Schnüriger</cp:lastModifiedBy>
  <cp:revision>13</cp:revision>
  <cp:lastPrinted>2026-03-04T11:06:42Z</cp:lastPrinted>
  <dcterms:created xsi:type="dcterms:W3CDTF">2025-10-28T12:35:53Z</dcterms:created>
  <dcterms:modified xsi:type="dcterms:W3CDTF">2026-03-25T10:05:41Z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0x0101006D5FFE6C3C9B78458F11212A2053D820</vt:lpwstr>
  </property>
</Properties>
</file>